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11" r:id="rId1"/>
    <p:sldMasterId id="2147484109" r:id="rId2"/>
  </p:sldMasterIdLst>
  <p:notesMasterIdLst>
    <p:notesMasterId r:id="rId7"/>
  </p:notesMasterIdLst>
  <p:handoutMasterIdLst>
    <p:handoutMasterId r:id="rId8"/>
  </p:handoutMasterIdLst>
  <p:sldIdLst>
    <p:sldId id="256" r:id="rId3"/>
    <p:sldId id="1461" r:id="rId4"/>
    <p:sldId id="1307" r:id="rId5"/>
    <p:sldId id="1308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Maule" initials="SM" lastIdx="4" clrIdx="0"/>
  <p:cmAuthor id="2" name="marjorie" initials="m" lastIdx="4" clrIdx="1"/>
  <p:cmAuthor id="3" name=" " initials="" lastIdx="1" clrIdx="2">
    <p:extLst>
      <p:ext uri="{19B8F6BF-5375-455C-9EA6-DF929625EA0E}">
        <p15:presenceInfo xmlns:p15="http://schemas.microsoft.com/office/powerpoint/2012/main" userId="3a9f3cc768fb44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AED84D"/>
    <a:srgbClr val="9BBB59"/>
    <a:srgbClr val="378EA6"/>
    <a:srgbClr val="2B8789"/>
    <a:srgbClr val="31999C"/>
    <a:srgbClr val="E46C0A"/>
    <a:srgbClr val="ED7D31"/>
    <a:srgbClr val="00529C"/>
    <a:srgbClr val="AB5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97" autoAdjust="0"/>
    <p:restoredTop sz="96005" autoAdjust="0"/>
  </p:normalViewPr>
  <p:slideViewPr>
    <p:cSldViewPr>
      <p:cViewPr varScale="1">
        <p:scale>
          <a:sx n="106" d="100"/>
          <a:sy n="106" d="100"/>
        </p:scale>
        <p:origin x="100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066" tIns="46535" rIns="93066" bIns="465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066" tIns="46535" rIns="93066" bIns="46535" rtlCol="0"/>
          <a:lstStyle>
            <a:lvl1pPr algn="r">
              <a:defRPr sz="1200"/>
            </a:lvl1pPr>
          </a:lstStyle>
          <a:p>
            <a:fld id="{0778A999-25D8-41CF-8EBF-9759BF9CF8B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5"/>
            <a:ext cx="3037840" cy="466433"/>
          </a:xfrm>
          <a:prstGeom prst="rect">
            <a:avLst/>
          </a:prstGeom>
        </p:spPr>
        <p:txBody>
          <a:bodyPr vert="horz" lIns="93066" tIns="46535" rIns="93066" bIns="465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5"/>
            <a:ext cx="3037840" cy="466433"/>
          </a:xfrm>
          <a:prstGeom prst="rect">
            <a:avLst/>
          </a:prstGeom>
        </p:spPr>
        <p:txBody>
          <a:bodyPr vert="horz" lIns="93066" tIns="46535" rIns="93066" bIns="46535" rtlCol="0" anchor="b"/>
          <a:lstStyle>
            <a:lvl1pPr algn="r">
              <a:defRPr sz="1200"/>
            </a:lvl1pPr>
          </a:lstStyle>
          <a:p>
            <a:fld id="{C102053E-95EC-44FB-8C24-EE2DD6052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80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066" tIns="46535" rIns="93066" bIns="465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066" tIns="46535" rIns="93066" bIns="46535" rtlCol="0"/>
          <a:lstStyle>
            <a:lvl1pPr algn="r">
              <a:defRPr sz="1200"/>
            </a:lvl1pPr>
          </a:lstStyle>
          <a:p>
            <a:fld id="{2CD85CC4-2D95-435B-8BB5-516C2AB9D04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66" tIns="46535" rIns="93066" bIns="465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066" tIns="46535" rIns="93066" bIns="465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5"/>
            <a:ext cx="3037840" cy="466433"/>
          </a:xfrm>
          <a:prstGeom prst="rect">
            <a:avLst/>
          </a:prstGeom>
        </p:spPr>
        <p:txBody>
          <a:bodyPr vert="horz" lIns="93066" tIns="46535" rIns="93066" bIns="465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5"/>
            <a:ext cx="3037840" cy="466433"/>
          </a:xfrm>
          <a:prstGeom prst="rect">
            <a:avLst/>
          </a:prstGeom>
        </p:spPr>
        <p:txBody>
          <a:bodyPr vert="horz" lIns="93066" tIns="46535" rIns="93066" bIns="46535" rtlCol="0" anchor="b"/>
          <a:lstStyle>
            <a:lvl1pPr algn="r">
              <a:defRPr sz="1200"/>
            </a:lvl1pPr>
          </a:lstStyle>
          <a:p>
            <a:fld id="{1C3F5A48-DA5B-46AA-ACEF-5DEECE4F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2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 development tool for you to track your insights and learnings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F5A48-DA5B-46AA-ACEF-5DEECE4F4B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Set the tone for the next 8 weeks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Reminder of the 5/5/5 Model and the 15 elements that are contained in that model. Plus the 8 </a:t>
            </a:r>
            <a:r>
              <a:rPr lang="en-US" altLang="en-US" dirty="0" err="1">
                <a:latin typeface="Arial" panose="020B0604020202020204" pitchFamily="34" charset="0"/>
              </a:rPr>
              <a:t>ICF</a:t>
            </a:r>
            <a:r>
              <a:rPr lang="en-US" altLang="en-US" dirty="0">
                <a:latin typeface="Arial" panose="020B0604020202020204" pitchFamily="34" charset="0"/>
              </a:rPr>
              <a:t> Core Competencies (23 elements)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The Challenge for the entire course: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willing to engage in live coaching and open to expand your technique.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3F5A48-DA5B-46AA-ACEF-5DEECE4F4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55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3F5A48-DA5B-46AA-ACEF-5DEECE4F4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65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2C0C4-3BD2-43A8-A515-98BD22DE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9213D-9B7D-4971-9C28-1A7DAE517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199"/>
            <a:ext cx="10515600" cy="45842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01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AF2C-11E9-4B54-94B7-29972D6C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553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livery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408" y="274638"/>
            <a:ext cx="9460992" cy="11430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24224"/>
          </a:xfrm>
        </p:spPr>
        <p:txBody>
          <a:bodyPr/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0050D5-5CA0-4856-86F1-09A9311F9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6084"/>
          <a:stretch/>
        </p:blipFill>
        <p:spPr>
          <a:xfrm>
            <a:off x="-95697" y="46692"/>
            <a:ext cx="1943100" cy="1143001"/>
          </a:xfrm>
          <a:prstGeom prst="rect">
            <a:avLst/>
          </a:prstGeom>
        </p:spPr>
      </p:pic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E7465FC5-A9C4-42E2-9D4F-DC3E920DAD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6424425"/>
            <a:ext cx="1450829" cy="4067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127841-856D-4286-869B-CA8BB35D6567}"/>
              </a:ext>
            </a:extLst>
          </p:cNvPr>
          <p:cNvSpPr/>
          <p:nvPr userDrawn="1"/>
        </p:nvSpPr>
        <p:spPr>
          <a:xfrm>
            <a:off x="0" y="0"/>
            <a:ext cx="12192000" cy="6853840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434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19E6D1FC-9273-4C97-8FED-B1C5584449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6424425"/>
            <a:ext cx="1450829" cy="4067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B5F716-FA9E-42F0-9D21-452D74171C96}"/>
              </a:ext>
            </a:extLst>
          </p:cNvPr>
          <p:cNvSpPr/>
          <p:nvPr userDrawn="1"/>
        </p:nvSpPr>
        <p:spPr>
          <a:xfrm>
            <a:off x="-6096" y="6305511"/>
            <a:ext cx="12198096" cy="18288"/>
          </a:xfrm>
          <a:prstGeom prst="rect">
            <a:avLst/>
          </a:prstGeom>
          <a:solidFill>
            <a:srgbClr val="44A26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9022A7-00E3-4BE4-9CEC-741EFC9E25BC}"/>
              </a:ext>
            </a:extLst>
          </p:cNvPr>
          <p:cNvGrpSpPr/>
          <p:nvPr userDrawn="1"/>
        </p:nvGrpSpPr>
        <p:grpSpPr>
          <a:xfrm>
            <a:off x="11627618" y="6511956"/>
            <a:ext cx="228600" cy="228600"/>
            <a:chOff x="11834196" y="6486755"/>
            <a:chExt cx="228600" cy="228600"/>
          </a:xfrm>
        </p:grpSpPr>
        <p:sp>
          <p:nvSpPr>
            <p:cNvPr id="8" name="Oval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E398EB-F8FB-4D2A-A80B-20E6755AAC9D}"/>
                </a:ext>
              </a:extLst>
            </p:cNvPr>
            <p:cNvSpPr/>
            <p:nvPr userDrawn="1"/>
          </p:nvSpPr>
          <p:spPr>
            <a:xfrm rot="10800000">
              <a:off x="11834196" y="6486755"/>
              <a:ext cx="228600" cy="228600"/>
            </a:xfrm>
            <a:prstGeom prst="ellipse">
              <a:avLst/>
            </a:prstGeom>
            <a:noFill/>
            <a:ln>
              <a:solidFill>
                <a:srgbClr val="2A34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E761B33-760D-4892-86E9-B5B7BC39670C}"/>
                </a:ext>
              </a:extLst>
            </p:cNvPr>
            <p:cNvSpPr/>
            <p:nvPr userDrawn="1"/>
          </p:nvSpPr>
          <p:spPr>
            <a:xfrm rot="5400000">
              <a:off x="11905551" y="6550848"/>
              <a:ext cx="128016" cy="109728"/>
            </a:xfrm>
            <a:prstGeom prst="triangle">
              <a:avLst/>
            </a:prstGeom>
            <a:solidFill>
              <a:srgbClr val="2C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1E6BBC-AB24-4B66-933E-57DEB0CD8882}"/>
              </a:ext>
            </a:extLst>
          </p:cNvPr>
          <p:cNvGrpSpPr/>
          <p:nvPr userDrawn="1"/>
        </p:nvGrpSpPr>
        <p:grpSpPr>
          <a:xfrm>
            <a:off x="11074400" y="6511956"/>
            <a:ext cx="228600" cy="228600"/>
            <a:chOff x="11048644" y="6486755"/>
            <a:chExt cx="228600" cy="228600"/>
          </a:xfrm>
        </p:grpSpPr>
        <p:sp>
          <p:nvSpPr>
            <p:cNvPr id="11" name="Oval 1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320E6A3-FB6F-49E7-9133-9567453DD5E7}"/>
                </a:ext>
              </a:extLst>
            </p:cNvPr>
            <p:cNvSpPr/>
            <p:nvPr userDrawn="1"/>
          </p:nvSpPr>
          <p:spPr>
            <a:xfrm rot="10800000">
              <a:off x="11048644" y="6486755"/>
              <a:ext cx="228600" cy="228600"/>
            </a:xfrm>
            <a:prstGeom prst="ellipse">
              <a:avLst/>
            </a:prstGeom>
            <a:noFill/>
            <a:ln>
              <a:solidFill>
                <a:srgbClr val="2A34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FD78B83-3662-41E5-BF13-E6E5CA833671}"/>
                </a:ext>
              </a:extLst>
            </p:cNvPr>
            <p:cNvSpPr/>
            <p:nvPr userDrawn="1"/>
          </p:nvSpPr>
          <p:spPr>
            <a:xfrm rot="16200000">
              <a:off x="11092814" y="6550842"/>
              <a:ext cx="127684" cy="110072"/>
            </a:xfrm>
            <a:prstGeom prst="triangle">
              <a:avLst/>
            </a:prstGeom>
            <a:solidFill>
              <a:srgbClr val="2C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DEBE73F3-7E07-4910-8F2A-FF6DA4AC48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343400" y="6324600"/>
            <a:ext cx="3505200" cy="5016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2006-2020 </a:t>
            </a:r>
            <a:r>
              <a:rPr lang="en-US" sz="10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CoachingOutoftheBox</a:t>
            </a: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® </a:t>
            </a:r>
          </a:p>
        </p:txBody>
      </p:sp>
    </p:spTree>
    <p:extLst>
      <p:ext uri="{BB962C8B-B14F-4D97-AF65-F5344CB8AC3E}">
        <p14:creationId xmlns:p14="http://schemas.microsoft.com/office/powerpoint/2010/main" val="539803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19E6D1FC-9273-4C97-8FED-B1C5584449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6424425"/>
            <a:ext cx="1450829" cy="4067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B5F716-FA9E-42F0-9D21-452D74171C96}"/>
              </a:ext>
            </a:extLst>
          </p:cNvPr>
          <p:cNvSpPr/>
          <p:nvPr userDrawn="1"/>
        </p:nvSpPr>
        <p:spPr>
          <a:xfrm>
            <a:off x="-6096" y="6305511"/>
            <a:ext cx="12198096" cy="18288"/>
          </a:xfrm>
          <a:prstGeom prst="rect">
            <a:avLst/>
          </a:prstGeom>
          <a:solidFill>
            <a:srgbClr val="44A26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9022A7-00E3-4BE4-9CEC-741EFC9E25BC}"/>
              </a:ext>
            </a:extLst>
          </p:cNvPr>
          <p:cNvGrpSpPr/>
          <p:nvPr userDrawn="1"/>
        </p:nvGrpSpPr>
        <p:grpSpPr>
          <a:xfrm>
            <a:off x="11627618" y="6511956"/>
            <a:ext cx="228600" cy="228600"/>
            <a:chOff x="11834196" y="6486755"/>
            <a:chExt cx="228600" cy="228600"/>
          </a:xfrm>
        </p:grpSpPr>
        <p:sp>
          <p:nvSpPr>
            <p:cNvPr id="8" name="Oval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E398EB-F8FB-4D2A-A80B-20E6755AAC9D}"/>
                </a:ext>
              </a:extLst>
            </p:cNvPr>
            <p:cNvSpPr/>
            <p:nvPr userDrawn="1"/>
          </p:nvSpPr>
          <p:spPr>
            <a:xfrm rot="10800000">
              <a:off x="11834196" y="6486755"/>
              <a:ext cx="228600" cy="228600"/>
            </a:xfrm>
            <a:prstGeom prst="ellipse">
              <a:avLst/>
            </a:prstGeom>
            <a:noFill/>
            <a:ln>
              <a:solidFill>
                <a:srgbClr val="2A34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E761B33-760D-4892-86E9-B5B7BC39670C}"/>
                </a:ext>
              </a:extLst>
            </p:cNvPr>
            <p:cNvSpPr/>
            <p:nvPr userDrawn="1"/>
          </p:nvSpPr>
          <p:spPr>
            <a:xfrm rot="5400000">
              <a:off x="11905551" y="6550848"/>
              <a:ext cx="128016" cy="109728"/>
            </a:xfrm>
            <a:prstGeom prst="triangle">
              <a:avLst/>
            </a:prstGeom>
            <a:solidFill>
              <a:srgbClr val="2C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1E6BBC-AB24-4B66-933E-57DEB0CD8882}"/>
              </a:ext>
            </a:extLst>
          </p:cNvPr>
          <p:cNvGrpSpPr/>
          <p:nvPr userDrawn="1"/>
        </p:nvGrpSpPr>
        <p:grpSpPr>
          <a:xfrm>
            <a:off x="11074400" y="6511956"/>
            <a:ext cx="228600" cy="228600"/>
            <a:chOff x="11048644" y="6486755"/>
            <a:chExt cx="228600" cy="228600"/>
          </a:xfrm>
        </p:grpSpPr>
        <p:sp>
          <p:nvSpPr>
            <p:cNvPr id="11" name="Oval 1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320E6A3-FB6F-49E7-9133-9567453DD5E7}"/>
                </a:ext>
              </a:extLst>
            </p:cNvPr>
            <p:cNvSpPr/>
            <p:nvPr userDrawn="1"/>
          </p:nvSpPr>
          <p:spPr>
            <a:xfrm rot="10800000">
              <a:off x="11048644" y="6486755"/>
              <a:ext cx="228600" cy="228600"/>
            </a:xfrm>
            <a:prstGeom prst="ellipse">
              <a:avLst/>
            </a:prstGeom>
            <a:noFill/>
            <a:ln>
              <a:solidFill>
                <a:srgbClr val="2A34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FD78B83-3662-41E5-BF13-E6E5CA833671}"/>
                </a:ext>
              </a:extLst>
            </p:cNvPr>
            <p:cNvSpPr/>
            <p:nvPr userDrawn="1"/>
          </p:nvSpPr>
          <p:spPr>
            <a:xfrm rot="16200000">
              <a:off x="11092814" y="6550842"/>
              <a:ext cx="127684" cy="110072"/>
            </a:xfrm>
            <a:prstGeom prst="triangle">
              <a:avLst/>
            </a:prstGeom>
            <a:solidFill>
              <a:srgbClr val="2C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3D9B85B-A66B-4615-AC8D-F854585CED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0850" y="-1"/>
            <a:ext cx="6031149" cy="6031149"/>
          </a:xfrm>
          <a:custGeom>
            <a:avLst/>
            <a:gdLst>
              <a:gd name="connsiteX0" fmla="*/ 2261681 w 4523362"/>
              <a:gd name="connsiteY0" fmla="*/ 0 h 4523362"/>
              <a:gd name="connsiteX1" fmla="*/ 4523362 w 4523362"/>
              <a:gd name="connsiteY1" fmla="*/ 0 h 4523362"/>
              <a:gd name="connsiteX2" fmla="*/ 4523362 w 4523362"/>
              <a:gd name="connsiteY2" fmla="*/ 2261681 h 4523362"/>
              <a:gd name="connsiteX3" fmla="*/ 2261681 w 4523362"/>
              <a:gd name="connsiteY3" fmla="*/ 4523362 h 4523362"/>
              <a:gd name="connsiteX4" fmla="*/ 0 w 4523362"/>
              <a:gd name="connsiteY4" fmla="*/ 2261681 h 4523362"/>
              <a:gd name="connsiteX5" fmla="*/ 2261681 w 4523362"/>
              <a:gd name="connsiteY5" fmla="*/ 0 h 45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3362" h="4523362">
                <a:moveTo>
                  <a:pt x="2261681" y="0"/>
                </a:moveTo>
                <a:lnTo>
                  <a:pt x="4523362" y="0"/>
                </a:lnTo>
                <a:lnTo>
                  <a:pt x="4523362" y="2261681"/>
                </a:lnTo>
                <a:cubicBezTo>
                  <a:pt x="4523362" y="3510773"/>
                  <a:pt x="3510773" y="4523362"/>
                  <a:pt x="2261681" y="4523362"/>
                </a:cubicBezTo>
                <a:cubicBezTo>
                  <a:pt x="1012589" y="4523362"/>
                  <a:pt x="0" y="3510773"/>
                  <a:pt x="0" y="2261681"/>
                </a:cubicBezTo>
                <a:cubicBezTo>
                  <a:pt x="0" y="1012589"/>
                  <a:pt x="1012589" y="0"/>
                  <a:pt x="2261681" y="0"/>
                </a:cubicBezTo>
                <a:close/>
              </a:path>
            </a:pathLst>
          </a:custGeom>
        </p:spPr>
        <p:txBody>
          <a:bodyPr wrap="square" tIns="0" bIns="2011680" anchor="b">
            <a:noAutofit/>
          </a:bodyPr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AAC00EC-CA1A-4254-861E-D9B72F28AE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371599"/>
            <a:ext cx="4572000" cy="47973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1F55444C-2EF9-436F-A48A-BFCF8C0D6F6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343400" y="6324600"/>
            <a:ext cx="3505200" cy="5016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2006-2020 </a:t>
            </a:r>
            <a:r>
              <a:rPr lang="en-US" sz="10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CoachingOutoftheBox</a:t>
            </a: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® </a:t>
            </a:r>
          </a:p>
        </p:txBody>
      </p:sp>
    </p:spTree>
    <p:extLst>
      <p:ext uri="{BB962C8B-B14F-4D97-AF65-F5344CB8AC3E}">
        <p14:creationId xmlns:p14="http://schemas.microsoft.com/office/powerpoint/2010/main" val="2938761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Inser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19E6D1FC-9273-4C97-8FED-B1C5584449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6424425"/>
            <a:ext cx="1450829" cy="4067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B5F716-FA9E-42F0-9D21-452D74171C96}"/>
              </a:ext>
            </a:extLst>
          </p:cNvPr>
          <p:cNvSpPr/>
          <p:nvPr userDrawn="1"/>
        </p:nvSpPr>
        <p:spPr>
          <a:xfrm>
            <a:off x="-6096" y="6305511"/>
            <a:ext cx="12198096" cy="18288"/>
          </a:xfrm>
          <a:prstGeom prst="rect">
            <a:avLst/>
          </a:prstGeom>
          <a:solidFill>
            <a:srgbClr val="44A26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9022A7-00E3-4BE4-9CEC-741EFC9E25BC}"/>
              </a:ext>
            </a:extLst>
          </p:cNvPr>
          <p:cNvGrpSpPr/>
          <p:nvPr userDrawn="1"/>
        </p:nvGrpSpPr>
        <p:grpSpPr>
          <a:xfrm>
            <a:off x="11627618" y="6511956"/>
            <a:ext cx="228600" cy="228600"/>
            <a:chOff x="11834196" y="6486755"/>
            <a:chExt cx="228600" cy="228600"/>
          </a:xfrm>
        </p:grpSpPr>
        <p:sp>
          <p:nvSpPr>
            <p:cNvPr id="8" name="Oval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E398EB-F8FB-4D2A-A80B-20E6755AAC9D}"/>
                </a:ext>
              </a:extLst>
            </p:cNvPr>
            <p:cNvSpPr/>
            <p:nvPr userDrawn="1"/>
          </p:nvSpPr>
          <p:spPr>
            <a:xfrm rot="10800000">
              <a:off x="11834196" y="6486755"/>
              <a:ext cx="228600" cy="228600"/>
            </a:xfrm>
            <a:prstGeom prst="ellipse">
              <a:avLst/>
            </a:prstGeom>
            <a:noFill/>
            <a:ln>
              <a:solidFill>
                <a:srgbClr val="2A34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E761B33-760D-4892-86E9-B5B7BC39670C}"/>
                </a:ext>
              </a:extLst>
            </p:cNvPr>
            <p:cNvSpPr/>
            <p:nvPr userDrawn="1"/>
          </p:nvSpPr>
          <p:spPr>
            <a:xfrm rot="5400000">
              <a:off x="11905551" y="6550848"/>
              <a:ext cx="128016" cy="109728"/>
            </a:xfrm>
            <a:prstGeom prst="triangle">
              <a:avLst/>
            </a:prstGeom>
            <a:solidFill>
              <a:srgbClr val="2C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1E6BBC-AB24-4B66-933E-57DEB0CD8882}"/>
              </a:ext>
            </a:extLst>
          </p:cNvPr>
          <p:cNvGrpSpPr/>
          <p:nvPr userDrawn="1"/>
        </p:nvGrpSpPr>
        <p:grpSpPr>
          <a:xfrm>
            <a:off x="11074400" y="6511956"/>
            <a:ext cx="228600" cy="228600"/>
            <a:chOff x="11048644" y="6486755"/>
            <a:chExt cx="228600" cy="228600"/>
          </a:xfrm>
        </p:grpSpPr>
        <p:sp>
          <p:nvSpPr>
            <p:cNvPr id="11" name="Oval 1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320E6A3-FB6F-49E7-9133-9567453DD5E7}"/>
                </a:ext>
              </a:extLst>
            </p:cNvPr>
            <p:cNvSpPr/>
            <p:nvPr userDrawn="1"/>
          </p:nvSpPr>
          <p:spPr>
            <a:xfrm rot="10800000">
              <a:off x="11048644" y="6486755"/>
              <a:ext cx="228600" cy="228600"/>
            </a:xfrm>
            <a:prstGeom prst="ellipse">
              <a:avLst/>
            </a:prstGeom>
            <a:noFill/>
            <a:ln>
              <a:solidFill>
                <a:srgbClr val="2A34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FD78B83-3662-41E5-BF13-E6E5CA833671}"/>
                </a:ext>
              </a:extLst>
            </p:cNvPr>
            <p:cNvSpPr/>
            <p:nvPr userDrawn="1"/>
          </p:nvSpPr>
          <p:spPr>
            <a:xfrm rot="16200000">
              <a:off x="11092814" y="6550842"/>
              <a:ext cx="127684" cy="110072"/>
            </a:xfrm>
            <a:prstGeom prst="triangle">
              <a:avLst/>
            </a:prstGeom>
            <a:solidFill>
              <a:srgbClr val="2C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AAC00EC-CA1A-4254-861E-D9B72F28AE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7000" y="1752600"/>
            <a:ext cx="4572000" cy="914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E21ECA05-1145-48E0-B719-3DCB8DE0C4D6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33400" y="1578589"/>
            <a:ext cx="1819656" cy="1819656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7F7E6A4-FB35-44E2-995A-B9DAB8904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7" name="Footer Placeholder 8">
            <a:extLst>
              <a:ext uri="{FF2B5EF4-FFF2-40B4-BE49-F238E27FC236}">
                <a16:creationId xmlns:a16="http://schemas.microsoft.com/office/drawing/2014/main" id="{E624FCCF-6610-433D-867C-715648A0BFE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343400" y="6324600"/>
            <a:ext cx="3505200" cy="5016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2006-2020 </a:t>
            </a:r>
            <a:r>
              <a:rPr lang="en-US" sz="10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CoachingOutoftheBox</a:t>
            </a: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® </a:t>
            </a:r>
          </a:p>
        </p:txBody>
      </p:sp>
    </p:spTree>
    <p:extLst>
      <p:ext uri="{BB962C8B-B14F-4D97-AF65-F5344CB8AC3E}">
        <p14:creationId xmlns:p14="http://schemas.microsoft.com/office/powerpoint/2010/main" val="3841124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068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397E5-76C9-4967-9C35-41B38D0A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A47F7-11B8-4DA7-BA1E-D2E6BA516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199"/>
            <a:ext cx="10515600" cy="4584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8BFBA-A731-4E2A-98D3-060286459BA5}"/>
              </a:ext>
            </a:extLst>
          </p:cNvPr>
          <p:cNvGrpSpPr/>
          <p:nvPr userDrawn="1"/>
        </p:nvGrpSpPr>
        <p:grpSpPr>
          <a:xfrm>
            <a:off x="131888" y="399756"/>
            <a:ext cx="759117" cy="752236"/>
            <a:chOff x="6013096" y="2269464"/>
            <a:chExt cx="1112445" cy="11023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0D8B4DF-D8CD-4DDC-861F-97177C32A5CB}"/>
                </a:ext>
              </a:extLst>
            </p:cNvPr>
            <p:cNvGrpSpPr/>
            <p:nvPr/>
          </p:nvGrpSpPr>
          <p:grpSpPr>
            <a:xfrm>
              <a:off x="6013096" y="2703035"/>
              <a:ext cx="1112445" cy="668791"/>
              <a:chOff x="-3182938" y="2062163"/>
              <a:chExt cx="2933701" cy="1763712"/>
            </a:xfrm>
          </p:grpSpPr>
          <p:sp>
            <p:nvSpPr>
              <p:cNvPr id="7" name="Freeform 15">
                <a:extLst>
                  <a:ext uri="{FF2B5EF4-FFF2-40B4-BE49-F238E27FC236}">
                    <a16:creationId xmlns:a16="http://schemas.microsoft.com/office/drawing/2014/main" id="{0B341A12-ACC1-4AB1-BB0A-67E51249E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66988" y="2344738"/>
                <a:ext cx="1817688" cy="590550"/>
              </a:xfrm>
              <a:custGeom>
                <a:avLst/>
                <a:gdLst>
                  <a:gd name="T0" fmla="*/ 0 w 1145"/>
                  <a:gd name="T1" fmla="*/ 167 h 372"/>
                  <a:gd name="T2" fmla="*/ 4 w 1145"/>
                  <a:gd name="T3" fmla="*/ 126 h 372"/>
                  <a:gd name="T4" fmla="*/ 529 w 1145"/>
                  <a:gd name="T5" fmla="*/ 0 h 372"/>
                  <a:gd name="T6" fmla="*/ 565 w 1145"/>
                  <a:gd name="T7" fmla="*/ 5 h 372"/>
                  <a:gd name="T8" fmla="*/ 653 w 1145"/>
                  <a:gd name="T9" fmla="*/ 9 h 372"/>
                  <a:gd name="T10" fmla="*/ 1136 w 1145"/>
                  <a:gd name="T11" fmla="*/ 140 h 372"/>
                  <a:gd name="T12" fmla="*/ 1145 w 1145"/>
                  <a:gd name="T13" fmla="*/ 162 h 372"/>
                  <a:gd name="T14" fmla="*/ 586 w 1145"/>
                  <a:gd name="T15" fmla="*/ 372 h 372"/>
                  <a:gd name="T16" fmla="*/ 0 w 1145"/>
                  <a:gd name="T17" fmla="*/ 16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5" h="372">
                    <a:moveTo>
                      <a:pt x="0" y="167"/>
                    </a:moveTo>
                    <a:lnTo>
                      <a:pt x="4" y="126"/>
                    </a:lnTo>
                    <a:lnTo>
                      <a:pt x="529" y="0"/>
                    </a:lnTo>
                    <a:lnTo>
                      <a:pt x="565" y="5"/>
                    </a:lnTo>
                    <a:lnTo>
                      <a:pt x="653" y="9"/>
                    </a:lnTo>
                    <a:lnTo>
                      <a:pt x="1136" y="140"/>
                    </a:lnTo>
                    <a:lnTo>
                      <a:pt x="1145" y="162"/>
                    </a:lnTo>
                    <a:lnTo>
                      <a:pt x="586" y="372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6">
                <a:extLst>
                  <a:ext uri="{FF2B5EF4-FFF2-40B4-BE49-F238E27FC236}">
                    <a16:creationId xmlns:a16="http://schemas.microsoft.com/office/drawing/2014/main" id="{71DB8F4C-86B3-4C1C-BC3E-8703907D5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79575" y="2079625"/>
                <a:ext cx="1316038" cy="508000"/>
              </a:xfrm>
              <a:custGeom>
                <a:avLst/>
                <a:gdLst>
                  <a:gd name="T0" fmla="*/ 0 w 829"/>
                  <a:gd name="T1" fmla="*/ 172 h 320"/>
                  <a:gd name="T2" fmla="*/ 205 w 829"/>
                  <a:gd name="T3" fmla="*/ 0 h 320"/>
                  <a:gd name="T4" fmla="*/ 829 w 829"/>
                  <a:gd name="T5" fmla="*/ 118 h 320"/>
                  <a:gd name="T6" fmla="*/ 583 w 829"/>
                  <a:gd name="T7" fmla="*/ 320 h 320"/>
                  <a:gd name="T8" fmla="*/ 0 w 829"/>
                  <a:gd name="T9" fmla="*/ 17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9" h="320">
                    <a:moveTo>
                      <a:pt x="0" y="172"/>
                    </a:moveTo>
                    <a:lnTo>
                      <a:pt x="205" y="0"/>
                    </a:lnTo>
                    <a:lnTo>
                      <a:pt x="829" y="118"/>
                    </a:lnTo>
                    <a:lnTo>
                      <a:pt x="583" y="32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7">
                <a:extLst>
                  <a:ext uri="{FF2B5EF4-FFF2-40B4-BE49-F238E27FC236}">
                    <a16:creationId xmlns:a16="http://schemas.microsoft.com/office/drawing/2014/main" id="{68E0DCF4-692C-46DF-99AC-608D10D91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46400" y="2062163"/>
                <a:ext cx="1266825" cy="525463"/>
              </a:xfrm>
              <a:custGeom>
                <a:avLst/>
                <a:gdLst>
                  <a:gd name="T0" fmla="*/ 241 w 798"/>
                  <a:gd name="T1" fmla="*/ 331 h 331"/>
                  <a:gd name="T2" fmla="*/ 798 w 798"/>
                  <a:gd name="T3" fmla="*/ 183 h 331"/>
                  <a:gd name="T4" fmla="*/ 565 w 798"/>
                  <a:gd name="T5" fmla="*/ 0 h 331"/>
                  <a:gd name="T6" fmla="*/ 0 w 798"/>
                  <a:gd name="T7" fmla="*/ 99 h 331"/>
                  <a:gd name="T8" fmla="*/ 241 w 798"/>
                  <a:gd name="T9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8" h="331">
                    <a:moveTo>
                      <a:pt x="241" y="331"/>
                    </a:moveTo>
                    <a:lnTo>
                      <a:pt x="798" y="183"/>
                    </a:lnTo>
                    <a:lnTo>
                      <a:pt x="565" y="0"/>
                    </a:lnTo>
                    <a:lnTo>
                      <a:pt x="0" y="99"/>
                    </a:lnTo>
                    <a:lnTo>
                      <a:pt x="241" y="33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282BD645-F0F7-45C6-BDA7-A48C7D6D0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63813" y="2587625"/>
                <a:ext cx="927100" cy="1238250"/>
              </a:xfrm>
              <a:custGeom>
                <a:avLst/>
                <a:gdLst>
                  <a:gd name="T0" fmla="*/ 584 w 584"/>
                  <a:gd name="T1" fmla="*/ 188 h 780"/>
                  <a:gd name="T2" fmla="*/ 0 w 584"/>
                  <a:gd name="T3" fmla="*/ 0 h 780"/>
                  <a:gd name="T4" fmla="*/ 0 w 584"/>
                  <a:gd name="T5" fmla="*/ 539 h 780"/>
                  <a:gd name="T6" fmla="*/ 584 w 584"/>
                  <a:gd name="T7" fmla="*/ 780 h 780"/>
                  <a:gd name="T8" fmla="*/ 584 w 584"/>
                  <a:gd name="T9" fmla="*/ 188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4" h="780">
                    <a:moveTo>
                      <a:pt x="584" y="188"/>
                    </a:moveTo>
                    <a:lnTo>
                      <a:pt x="0" y="0"/>
                    </a:lnTo>
                    <a:lnTo>
                      <a:pt x="0" y="539"/>
                    </a:lnTo>
                    <a:lnTo>
                      <a:pt x="584" y="780"/>
                    </a:lnTo>
                    <a:lnTo>
                      <a:pt x="584" y="18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11963D04-678D-4872-891D-D442ABB48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82938" y="2587625"/>
                <a:ext cx="1546225" cy="373063"/>
              </a:xfrm>
              <a:custGeom>
                <a:avLst/>
                <a:gdLst>
                  <a:gd name="T0" fmla="*/ 390 w 974"/>
                  <a:gd name="T1" fmla="*/ 0 h 235"/>
                  <a:gd name="T2" fmla="*/ 0 w 974"/>
                  <a:gd name="T3" fmla="*/ 48 h 235"/>
                  <a:gd name="T4" fmla="*/ 566 w 974"/>
                  <a:gd name="T5" fmla="*/ 235 h 235"/>
                  <a:gd name="T6" fmla="*/ 974 w 974"/>
                  <a:gd name="T7" fmla="*/ 188 h 235"/>
                  <a:gd name="T8" fmla="*/ 390 w 974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4" h="235">
                    <a:moveTo>
                      <a:pt x="390" y="0"/>
                    </a:moveTo>
                    <a:lnTo>
                      <a:pt x="0" y="48"/>
                    </a:lnTo>
                    <a:lnTo>
                      <a:pt x="566" y="235"/>
                    </a:lnTo>
                    <a:lnTo>
                      <a:pt x="974" y="188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C5A5978C-EC71-4534-9580-2EEE3B50E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36712" y="2587625"/>
                <a:ext cx="882650" cy="1238250"/>
              </a:xfrm>
              <a:custGeom>
                <a:avLst/>
                <a:gdLst>
                  <a:gd name="T0" fmla="*/ 0 w 556"/>
                  <a:gd name="T1" fmla="*/ 780 h 780"/>
                  <a:gd name="T2" fmla="*/ 0 w 556"/>
                  <a:gd name="T3" fmla="*/ 188 h 780"/>
                  <a:gd name="T4" fmla="*/ 556 w 556"/>
                  <a:gd name="T5" fmla="*/ 0 h 780"/>
                  <a:gd name="T6" fmla="*/ 556 w 556"/>
                  <a:gd name="T7" fmla="*/ 514 h 780"/>
                  <a:gd name="T8" fmla="*/ 0 w 556"/>
                  <a:gd name="T9" fmla="*/ 7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6" h="780">
                    <a:moveTo>
                      <a:pt x="0" y="780"/>
                    </a:moveTo>
                    <a:lnTo>
                      <a:pt x="0" y="188"/>
                    </a:lnTo>
                    <a:lnTo>
                      <a:pt x="556" y="0"/>
                    </a:lnTo>
                    <a:lnTo>
                      <a:pt x="556" y="514"/>
                    </a:lnTo>
                    <a:lnTo>
                      <a:pt x="0" y="78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CDA66B9D-C046-47CC-8D62-4DC11F95D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36712" y="2587625"/>
                <a:ext cx="1387475" cy="541338"/>
              </a:xfrm>
              <a:custGeom>
                <a:avLst/>
                <a:gdLst>
                  <a:gd name="T0" fmla="*/ 556 w 874"/>
                  <a:gd name="T1" fmla="*/ 0 h 341"/>
                  <a:gd name="T2" fmla="*/ 0 w 874"/>
                  <a:gd name="T3" fmla="*/ 188 h 341"/>
                  <a:gd name="T4" fmla="*/ 367 w 874"/>
                  <a:gd name="T5" fmla="*/ 341 h 341"/>
                  <a:gd name="T6" fmla="*/ 874 w 874"/>
                  <a:gd name="T7" fmla="*/ 109 h 341"/>
                  <a:gd name="T8" fmla="*/ 556 w 874"/>
                  <a:gd name="T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341">
                    <a:moveTo>
                      <a:pt x="556" y="0"/>
                    </a:moveTo>
                    <a:lnTo>
                      <a:pt x="0" y="188"/>
                    </a:lnTo>
                    <a:lnTo>
                      <a:pt x="367" y="341"/>
                    </a:lnTo>
                    <a:lnTo>
                      <a:pt x="874" y="109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Freeform 146">
              <a:extLst>
                <a:ext uri="{FF2B5EF4-FFF2-40B4-BE49-F238E27FC236}">
                  <a16:creationId xmlns:a16="http://schemas.microsoft.com/office/drawing/2014/main" id="{5DABC8BA-1B1B-47AA-A70A-C6FC45188412}"/>
                </a:ext>
              </a:extLst>
            </p:cNvPr>
            <p:cNvSpPr>
              <a:spLocks/>
            </p:cNvSpPr>
            <p:nvPr/>
          </p:nvSpPr>
          <p:spPr bwMode="auto">
            <a:xfrm rot="20700000">
              <a:off x="6495853" y="2269464"/>
              <a:ext cx="626932" cy="589564"/>
            </a:xfrm>
            <a:custGeom>
              <a:avLst/>
              <a:gdLst>
                <a:gd name="T0" fmla="*/ 37 w 64"/>
                <a:gd name="T1" fmla="*/ 56 h 60"/>
                <a:gd name="T2" fmla="*/ 64 w 64"/>
                <a:gd name="T3" fmla="*/ 28 h 60"/>
                <a:gd name="T4" fmla="*/ 37 w 64"/>
                <a:gd name="T5" fmla="*/ 0 h 60"/>
                <a:gd name="T6" fmla="*/ 37 w 64"/>
                <a:gd name="T7" fmla="*/ 16 h 60"/>
                <a:gd name="T8" fmla="*/ 0 w 64"/>
                <a:gd name="T9" fmla="*/ 60 h 60"/>
                <a:gd name="T10" fmla="*/ 37 w 64"/>
                <a:gd name="T11" fmla="*/ 40 h 60"/>
                <a:gd name="T12" fmla="*/ 37 w 64"/>
                <a:gd name="T13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0">
                  <a:moveTo>
                    <a:pt x="37" y="56"/>
                  </a:moveTo>
                  <a:cubicBezTo>
                    <a:pt x="64" y="28"/>
                    <a:pt x="64" y="28"/>
                    <a:pt x="64" y="28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21" y="16"/>
                    <a:pt x="0" y="24"/>
                    <a:pt x="0" y="60"/>
                  </a:cubicBezTo>
                  <a:cubicBezTo>
                    <a:pt x="7" y="38"/>
                    <a:pt x="35" y="40"/>
                    <a:pt x="37" y="40"/>
                  </a:cubicBezTo>
                  <a:lnTo>
                    <a:pt x="37" y="56"/>
                  </a:lnTo>
                  <a:close/>
                </a:path>
              </a:pathLst>
            </a:custGeom>
            <a:solidFill>
              <a:srgbClr val="2C3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2740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6C4A7-667A-4AE1-BA91-5997F818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78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23A0-625B-4B4B-9000-E314615A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86548-B327-4A0D-A912-B4D8476B3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5603D-4741-4591-80C4-5458D03F8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8866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7FEA5-3BAF-4D85-95DB-E2DD1FD8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E152F-BC2A-4B1C-A21B-D28FB1BC4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ACCE7-1275-4232-A869-A7A5C052B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99105-7F64-460A-B5EF-2F6A7962A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F6BBF-ED2E-4EDE-BE4B-6F7DFACE2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14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19E6D1FC-9273-4C97-8FED-B1C5584449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6424425"/>
            <a:ext cx="1450829" cy="406774"/>
          </a:xfrm>
          <a:prstGeom prst="rect">
            <a:avLst/>
          </a:prstGeom>
        </p:spPr>
      </p:pic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DEBE73F3-7E07-4910-8F2A-FF6DA4AC48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343400" y="6324600"/>
            <a:ext cx="3505200" cy="5016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2006-2020 </a:t>
            </a:r>
            <a:r>
              <a:rPr lang="en-US" sz="10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CoachingOutoftheBox</a:t>
            </a: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® </a:t>
            </a:r>
          </a:p>
        </p:txBody>
      </p:sp>
    </p:spTree>
    <p:extLst>
      <p:ext uri="{BB962C8B-B14F-4D97-AF65-F5344CB8AC3E}">
        <p14:creationId xmlns:p14="http://schemas.microsoft.com/office/powerpoint/2010/main" val="2605590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295D-5269-42EB-AD27-5D2D6F398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63" y="4572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9354B-8F06-4AC8-818E-FFDC8B855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E4613-1EB2-4A95-90D5-02AC5E93D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7765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2FA5-A2BF-42E5-BF1B-ECB7AE47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178EE-9CCC-4BDF-B4AA-CEDEC4E54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56FD7-0CE6-4BE7-BE32-682128A14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361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F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11627618" y="6511956"/>
            <a:ext cx="228600" cy="228600"/>
            <a:chOff x="11834196" y="6486755"/>
            <a:chExt cx="228600" cy="228600"/>
          </a:xfrm>
        </p:grpSpPr>
        <p:sp>
          <p:nvSpPr>
            <p:cNvPr id="26" name="Oval 25">
              <a:hlinkClick r:id="" action="ppaction://hlinkshowjump?jump=nextslide"/>
            </p:cNvPr>
            <p:cNvSpPr/>
            <p:nvPr userDrawn="1"/>
          </p:nvSpPr>
          <p:spPr>
            <a:xfrm rot="10800000">
              <a:off x="11834196" y="6486755"/>
              <a:ext cx="228600" cy="228600"/>
            </a:xfrm>
            <a:prstGeom prst="ellipse">
              <a:avLst/>
            </a:prstGeom>
            <a:noFill/>
            <a:ln>
              <a:solidFill>
                <a:srgbClr val="2A34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hlinkClick r:id="" action="ppaction://hlinkshowjump?jump=nextslide"/>
            </p:cNvPr>
            <p:cNvSpPr/>
            <p:nvPr userDrawn="1"/>
          </p:nvSpPr>
          <p:spPr>
            <a:xfrm rot="5400000">
              <a:off x="11905551" y="6550848"/>
              <a:ext cx="128016" cy="109728"/>
            </a:xfrm>
            <a:prstGeom prst="triangle">
              <a:avLst/>
            </a:prstGeom>
            <a:solidFill>
              <a:srgbClr val="2C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11074400" y="6511956"/>
            <a:ext cx="228600" cy="228600"/>
            <a:chOff x="11048644" y="6486755"/>
            <a:chExt cx="228600" cy="228600"/>
          </a:xfrm>
        </p:grpSpPr>
        <p:sp>
          <p:nvSpPr>
            <p:cNvPr id="29" name="Oval 28">
              <a:hlinkClick r:id="" action="ppaction://hlinkshowjump?jump=previousslide"/>
            </p:cNvPr>
            <p:cNvSpPr/>
            <p:nvPr userDrawn="1"/>
          </p:nvSpPr>
          <p:spPr>
            <a:xfrm rot="10800000">
              <a:off x="11048644" y="6486755"/>
              <a:ext cx="228600" cy="228600"/>
            </a:xfrm>
            <a:prstGeom prst="ellipse">
              <a:avLst/>
            </a:prstGeom>
            <a:noFill/>
            <a:ln>
              <a:solidFill>
                <a:srgbClr val="2A34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hlinkClick r:id="" action="ppaction://hlinkshowjump?jump=previousslide"/>
            </p:cNvPr>
            <p:cNvSpPr/>
            <p:nvPr userDrawn="1"/>
          </p:nvSpPr>
          <p:spPr>
            <a:xfrm rot="16200000">
              <a:off x="11092814" y="6550842"/>
              <a:ext cx="127684" cy="110072"/>
            </a:xfrm>
            <a:prstGeom prst="triangle">
              <a:avLst/>
            </a:prstGeom>
            <a:solidFill>
              <a:srgbClr val="2C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006E7A3-CC2E-4602-A58F-8008F8581A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6424425"/>
            <a:ext cx="1450829" cy="406774"/>
          </a:xfrm>
          <a:prstGeom prst="rect">
            <a:avLst/>
          </a:prstGeom>
        </p:spPr>
      </p:pic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0610E04A-4EF8-4D82-89E3-645C422F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8A19B32-CB5A-4F2B-817A-54AFA92F8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16169"/>
            <a:ext cx="9906000" cy="3921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490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8F333-8C2E-4475-9C55-A53B0E91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2034-2E07-4D53-85BC-07FDECD73493}" type="datetimeFigureOut">
              <a:rPr lang="en-CA" smtClean="0"/>
              <a:t>2021-08-26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6B25D-A6AD-47ED-8E5A-4D727930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512F2-8EC7-4F2E-B954-0BEA4F82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97D-0F99-4F3C-8147-9476D9CAA6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603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F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11627618" y="6511956"/>
            <a:ext cx="228600" cy="228600"/>
            <a:chOff x="11834196" y="6486755"/>
            <a:chExt cx="228600" cy="228600"/>
          </a:xfrm>
        </p:grpSpPr>
        <p:sp>
          <p:nvSpPr>
            <p:cNvPr id="26" name="Oval 25">
              <a:hlinkClick r:id="" action="ppaction://hlinkshowjump?jump=nextslide"/>
            </p:cNvPr>
            <p:cNvSpPr/>
            <p:nvPr userDrawn="1"/>
          </p:nvSpPr>
          <p:spPr>
            <a:xfrm rot="10800000">
              <a:off x="11834196" y="6486755"/>
              <a:ext cx="228600" cy="228600"/>
            </a:xfrm>
            <a:prstGeom prst="ellipse">
              <a:avLst/>
            </a:prstGeom>
            <a:noFill/>
            <a:ln>
              <a:solidFill>
                <a:srgbClr val="2A34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hlinkClick r:id="" action="ppaction://hlinkshowjump?jump=nextslide"/>
            </p:cNvPr>
            <p:cNvSpPr/>
            <p:nvPr userDrawn="1"/>
          </p:nvSpPr>
          <p:spPr>
            <a:xfrm rot="5400000">
              <a:off x="11905551" y="6550848"/>
              <a:ext cx="128016" cy="109728"/>
            </a:xfrm>
            <a:prstGeom prst="triangle">
              <a:avLst/>
            </a:prstGeom>
            <a:solidFill>
              <a:srgbClr val="2C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11074400" y="6511956"/>
            <a:ext cx="228600" cy="228600"/>
            <a:chOff x="11048644" y="6486755"/>
            <a:chExt cx="228600" cy="228600"/>
          </a:xfrm>
        </p:grpSpPr>
        <p:sp>
          <p:nvSpPr>
            <p:cNvPr id="29" name="Oval 28">
              <a:hlinkClick r:id="" action="ppaction://hlinkshowjump?jump=previousslide"/>
            </p:cNvPr>
            <p:cNvSpPr/>
            <p:nvPr userDrawn="1"/>
          </p:nvSpPr>
          <p:spPr>
            <a:xfrm rot="10800000">
              <a:off x="11048644" y="6486755"/>
              <a:ext cx="228600" cy="228600"/>
            </a:xfrm>
            <a:prstGeom prst="ellipse">
              <a:avLst/>
            </a:prstGeom>
            <a:noFill/>
            <a:ln>
              <a:solidFill>
                <a:srgbClr val="2A34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hlinkClick r:id="" action="ppaction://hlinkshowjump?jump=previousslide"/>
            </p:cNvPr>
            <p:cNvSpPr/>
            <p:nvPr userDrawn="1"/>
          </p:nvSpPr>
          <p:spPr>
            <a:xfrm rot="16200000">
              <a:off x="11092814" y="6550842"/>
              <a:ext cx="127684" cy="110072"/>
            </a:xfrm>
            <a:prstGeom prst="triangle">
              <a:avLst/>
            </a:prstGeom>
            <a:solidFill>
              <a:srgbClr val="2C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006E7A3-CC2E-4602-A58F-8008F8581A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6424425"/>
            <a:ext cx="1450829" cy="406774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D0F27C9A-8627-4251-8B70-B4619F47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138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8F333-8C2E-4475-9C55-A53B0E91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2034-2E07-4D53-85BC-07FDECD73493}" type="datetimeFigureOut">
              <a:rPr lang="en-CA" smtClean="0"/>
              <a:t>2021-08-26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6B25D-A6AD-47ED-8E5A-4D727930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512F2-8EC7-4F2E-B954-0BEA4F82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97D-0F99-4F3C-8147-9476D9CAA6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987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" descr="A drawing of a person&#10;&#10;Description generated with high confidence">
            <a:extLst>
              <a:ext uri="{FF2B5EF4-FFF2-40B4-BE49-F238E27FC236}">
                <a16:creationId xmlns:a16="http://schemas.microsoft.com/office/drawing/2014/main" id="{97357DF5-2B85-4925-987B-D263F8AF2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r="587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54731E53-A00F-4F7E-9522-954843AB4FB2}"/>
              </a:ext>
            </a:extLst>
          </p:cNvPr>
          <p:cNvSpPr/>
          <p:nvPr userDrawn="1"/>
        </p:nvSpPr>
        <p:spPr>
          <a:xfrm rot="5400000" flipH="1" flipV="1">
            <a:off x="10820400" y="5486400"/>
            <a:ext cx="1371600" cy="1371600"/>
          </a:xfrm>
          <a:prstGeom prst="rtTriangle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Roboto Condensed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F974FD-07C3-4DAB-9338-B04BA1521222}"/>
              </a:ext>
            </a:extLst>
          </p:cNvPr>
          <p:cNvGrpSpPr/>
          <p:nvPr userDrawn="1"/>
        </p:nvGrpSpPr>
        <p:grpSpPr>
          <a:xfrm>
            <a:off x="0" y="-8467"/>
            <a:ext cx="12192000" cy="6884582"/>
            <a:chOff x="0" y="-8467"/>
            <a:chExt cx="12192000" cy="6884582"/>
          </a:xfrm>
        </p:grpSpPr>
        <p:sp>
          <p:nvSpPr>
            <p:cNvPr id="4" name="Freeform 21">
              <a:extLst>
                <a:ext uri="{FF2B5EF4-FFF2-40B4-BE49-F238E27FC236}">
                  <a16:creationId xmlns:a16="http://schemas.microsoft.com/office/drawing/2014/main" id="{D54DB7A2-6C86-42D2-B467-9CC11BAA4FA4}"/>
                </a:ext>
              </a:extLst>
            </p:cNvPr>
            <p:cNvSpPr/>
            <p:nvPr userDrawn="1"/>
          </p:nvSpPr>
          <p:spPr>
            <a:xfrm flipV="1">
              <a:off x="0" y="18115"/>
              <a:ext cx="7721600" cy="6858000"/>
            </a:xfrm>
            <a:custGeom>
              <a:avLst/>
              <a:gdLst>
                <a:gd name="connsiteX0" fmla="*/ 0 w 3924300"/>
                <a:gd name="connsiteY0" fmla="*/ 5143500 h 5143500"/>
                <a:gd name="connsiteX1" fmla="*/ 1932404 w 3924300"/>
                <a:gd name="connsiteY1" fmla="*/ 5143500 h 5143500"/>
                <a:gd name="connsiteX2" fmla="*/ 2209800 w 3924300"/>
                <a:gd name="connsiteY2" fmla="*/ 5143500 h 5143500"/>
                <a:gd name="connsiteX3" fmla="*/ 3924300 w 3924300"/>
                <a:gd name="connsiteY3" fmla="*/ 5143500 h 5143500"/>
                <a:gd name="connsiteX4" fmla="*/ 1991896 w 3924300"/>
                <a:gd name="connsiteY4" fmla="*/ 0 h 5143500"/>
                <a:gd name="connsiteX5" fmla="*/ 0 w 3924300"/>
                <a:gd name="connsiteY5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4300" h="5143500">
                  <a:moveTo>
                    <a:pt x="0" y="5143500"/>
                  </a:moveTo>
                  <a:lnTo>
                    <a:pt x="1932404" y="5143500"/>
                  </a:lnTo>
                  <a:lnTo>
                    <a:pt x="2209800" y="5143500"/>
                  </a:lnTo>
                  <a:lnTo>
                    <a:pt x="3924300" y="5143500"/>
                  </a:lnTo>
                  <a:lnTo>
                    <a:pt x="19918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9C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srgbClr val="FFFFFF"/>
                </a:solidFill>
                <a:latin typeface="Roboto Condensed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156444D4-436F-4918-ABA9-7AD0A2297741}"/>
                </a:ext>
              </a:extLst>
            </p:cNvPr>
            <p:cNvSpPr/>
            <p:nvPr userDrawn="1"/>
          </p:nvSpPr>
          <p:spPr>
            <a:xfrm rot="16200000" flipH="1">
              <a:off x="8813800" y="-8467"/>
              <a:ext cx="3378200" cy="3378200"/>
            </a:xfrm>
            <a:prstGeom prst="rtTriangle">
              <a:avLst/>
            </a:prstGeom>
            <a:solidFill>
              <a:srgbClr val="005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srgbClr val="FFFFFF"/>
                </a:solidFill>
                <a:latin typeface="Roboto Condensed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4DCAAD-92F4-49FD-916E-303ED88326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75" y="482601"/>
              <a:ext cx="4368800" cy="118461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4BA6D0-5D1F-443F-B12C-9C997E2D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57399"/>
            <a:ext cx="5745125" cy="2514601"/>
          </a:xfrm>
        </p:spPr>
        <p:txBody>
          <a:bodyPr anchor="t" anchorCtr="0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Roboto Condensed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361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aching_GroupHoldingASign.jpg">
            <a:extLst>
              <a:ext uri="{FF2B5EF4-FFF2-40B4-BE49-F238E27FC236}">
                <a16:creationId xmlns:a16="http://schemas.microsoft.com/office/drawing/2014/main" id="{8A95ECF2-91F0-4467-B063-A559EE342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" y="990600"/>
            <a:ext cx="12043433" cy="495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98CCC-A28C-49C1-9CDE-07AD2760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400">
                <a:latin typeface="Roboto Condensed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4" name="Picture 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8DC56324-FE83-497B-8C5F-D632083F00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6424425"/>
            <a:ext cx="1450829" cy="40677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71944-D779-4864-B5FB-5878FCFA86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9800" y="5867400"/>
            <a:ext cx="7772400" cy="557025"/>
          </a:xfrm>
        </p:spPr>
        <p:txBody>
          <a:bodyPr/>
          <a:lstStyle>
            <a:lvl1pPr marL="0" indent="0" algn="ctr">
              <a:buNone/>
              <a:defRPr>
                <a:solidFill>
                  <a:srgbClr val="2A34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Edit Sub Title or Host names</a:t>
            </a:r>
          </a:p>
        </p:txBody>
      </p:sp>
    </p:spTree>
    <p:extLst>
      <p:ext uri="{BB962C8B-B14F-4D97-AF65-F5344CB8AC3E}">
        <p14:creationId xmlns:p14="http://schemas.microsoft.com/office/powerpoint/2010/main" val="277032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5C2F3C-771B-4D0E-B02C-A6C040DA000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7F136E47-1DA7-44E5-A4B1-0B14C0913805}"/>
                </a:ext>
              </a:extLst>
            </p:cNvPr>
            <p:cNvSpPr/>
            <p:nvPr userDrawn="1"/>
          </p:nvSpPr>
          <p:spPr>
            <a:xfrm rot="5400000">
              <a:off x="2667000" y="-2667000"/>
              <a:ext cx="6858000" cy="12192000"/>
            </a:xfrm>
            <a:prstGeom prst="trapezoid">
              <a:avLst>
                <a:gd name="adj" fmla="val 33148"/>
              </a:avLst>
            </a:prstGeom>
            <a:solidFill>
              <a:srgbClr val="0076E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77B7709-E883-43B7-B8DB-2C0D64F498D1}"/>
                </a:ext>
              </a:extLst>
            </p:cNvPr>
            <p:cNvSpPr/>
            <p:nvPr userDrawn="1"/>
          </p:nvSpPr>
          <p:spPr>
            <a:xfrm rot="16200000">
              <a:off x="8564032" y="1553632"/>
              <a:ext cx="3505203" cy="3750733"/>
            </a:xfrm>
            <a:prstGeom prst="triangle">
              <a:avLst/>
            </a:prstGeom>
            <a:solidFill>
              <a:srgbClr val="9FCC3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CFF0EE-200E-4A36-B66F-B98CB323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7000"/>
            <a:ext cx="10972800" cy="114300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Roboto Condensed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278185F3-4E92-4C78-B8D7-B863D9337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6424425"/>
            <a:ext cx="1450829" cy="4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9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E9D48-B325-4DE8-AADD-5116E0C2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Roboto Condensed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3D6EB-AFD5-4F8F-9A86-9B85E7A74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569AB599-45E8-48A9-A460-79AD32E93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6424425"/>
            <a:ext cx="1450829" cy="4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5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Al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A6E24-9BA2-4BDB-9740-31CA809D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>
                <a:latin typeface="Roboto Condensed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C97E6-65C0-4315-B651-CF5A01093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C83FA340-742C-47B1-A70F-E785815FB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6424425"/>
            <a:ext cx="1450829" cy="4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9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2C0C4-3BD2-43A8-A515-98BD22DE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9213D-9B7D-4971-9C28-1A7DAE517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199"/>
            <a:ext cx="10515600" cy="45842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057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FAFAD-29A7-4DD6-9029-0DCF2C39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B28AF-12E2-471B-BE7A-4E0AF1BCD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600199"/>
            <a:ext cx="10515600" cy="4584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C84D55CA-5A44-4C9B-BEEE-B0006D5013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6424425"/>
            <a:ext cx="1450829" cy="4067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28B28F-EB08-48E6-B58F-84EA115A4BF6}"/>
              </a:ext>
            </a:extLst>
          </p:cNvPr>
          <p:cNvSpPr/>
          <p:nvPr userDrawn="1"/>
        </p:nvSpPr>
        <p:spPr>
          <a:xfrm>
            <a:off x="-6096" y="6305511"/>
            <a:ext cx="12198096" cy="18288"/>
          </a:xfrm>
          <a:prstGeom prst="rect">
            <a:avLst/>
          </a:prstGeom>
          <a:solidFill>
            <a:srgbClr val="44A26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A77D3DC9-49BD-41DE-A37D-81B16B9322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343400" y="6324600"/>
            <a:ext cx="3505200" cy="5016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2006-2020 </a:t>
            </a:r>
            <a:r>
              <a:rPr lang="en-US" sz="10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CoachingOutoftheBox</a:t>
            </a: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®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3D215D-67F1-4735-80FA-5FC54FEA5D16}"/>
              </a:ext>
            </a:extLst>
          </p:cNvPr>
          <p:cNvGrpSpPr/>
          <p:nvPr userDrawn="1"/>
        </p:nvGrpSpPr>
        <p:grpSpPr>
          <a:xfrm>
            <a:off x="131888" y="399756"/>
            <a:ext cx="759117" cy="752236"/>
            <a:chOff x="6013096" y="2269464"/>
            <a:chExt cx="1112445" cy="110236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7A92A5-3445-4BE1-9C12-0CCABC42DFBF}"/>
                </a:ext>
              </a:extLst>
            </p:cNvPr>
            <p:cNvGrpSpPr/>
            <p:nvPr/>
          </p:nvGrpSpPr>
          <p:grpSpPr>
            <a:xfrm>
              <a:off x="6013096" y="2703035"/>
              <a:ext cx="1112445" cy="668791"/>
              <a:chOff x="-3182938" y="2062163"/>
              <a:chExt cx="2933701" cy="1763712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9643081-025A-4672-A1A7-26A8C6ED5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66988" y="2344738"/>
                <a:ext cx="1817688" cy="590550"/>
              </a:xfrm>
              <a:custGeom>
                <a:avLst/>
                <a:gdLst>
                  <a:gd name="T0" fmla="*/ 0 w 1145"/>
                  <a:gd name="T1" fmla="*/ 167 h 372"/>
                  <a:gd name="T2" fmla="*/ 4 w 1145"/>
                  <a:gd name="T3" fmla="*/ 126 h 372"/>
                  <a:gd name="T4" fmla="*/ 529 w 1145"/>
                  <a:gd name="T5" fmla="*/ 0 h 372"/>
                  <a:gd name="T6" fmla="*/ 565 w 1145"/>
                  <a:gd name="T7" fmla="*/ 5 h 372"/>
                  <a:gd name="T8" fmla="*/ 653 w 1145"/>
                  <a:gd name="T9" fmla="*/ 9 h 372"/>
                  <a:gd name="T10" fmla="*/ 1136 w 1145"/>
                  <a:gd name="T11" fmla="*/ 140 h 372"/>
                  <a:gd name="T12" fmla="*/ 1145 w 1145"/>
                  <a:gd name="T13" fmla="*/ 162 h 372"/>
                  <a:gd name="T14" fmla="*/ 586 w 1145"/>
                  <a:gd name="T15" fmla="*/ 372 h 372"/>
                  <a:gd name="T16" fmla="*/ 0 w 1145"/>
                  <a:gd name="T17" fmla="*/ 16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5" h="372">
                    <a:moveTo>
                      <a:pt x="0" y="167"/>
                    </a:moveTo>
                    <a:lnTo>
                      <a:pt x="4" y="126"/>
                    </a:lnTo>
                    <a:lnTo>
                      <a:pt x="529" y="0"/>
                    </a:lnTo>
                    <a:lnTo>
                      <a:pt x="565" y="5"/>
                    </a:lnTo>
                    <a:lnTo>
                      <a:pt x="653" y="9"/>
                    </a:lnTo>
                    <a:lnTo>
                      <a:pt x="1136" y="140"/>
                    </a:lnTo>
                    <a:lnTo>
                      <a:pt x="1145" y="162"/>
                    </a:lnTo>
                    <a:lnTo>
                      <a:pt x="586" y="372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8690A6AE-0578-4298-82DF-708640F1F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79575" y="2079625"/>
                <a:ext cx="1316038" cy="508000"/>
              </a:xfrm>
              <a:custGeom>
                <a:avLst/>
                <a:gdLst>
                  <a:gd name="T0" fmla="*/ 0 w 829"/>
                  <a:gd name="T1" fmla="*/ 172 h 320"/>
                  <a:gd name="T2" fmla="*/ 205 w 829"/>
                  <a:gd name="T3" fmla="*/ 0 h 320"/>
                  <a:gd name="T4" fmla="*/ 829 w 829"/>
                  <a:gd name="T5" fmla="*/ 118 h 320"/>
                  <a:gd name="T6" fmla="*/ 583 w 829"/>
                  <a:gd name="T7" fmla="*/ 320 h 320"/>
                  <a:gd name="T8" fmla="*/ 0 w 829"/>
                  <a:gd name="T9" fmla="*/ 17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9" h="320">
                    <a:moveTo>
                      <a:pt x="0" y="172"/>
                    </a:moveTo>
                    <a:lnTo>
                      <a:pt x="205" y="0"/>
                    </a:lnTo>
                    <a:lnTo>
                      <a:pt x="829" y="118"/>
                    </a:lnTo>
                    <a:lnTo>
                      <a:pt x="583" y="32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A0F5F86B-124C-4CE5-9B0A-4CB0C268C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46400" y="2062163"/>
                <a:ext cx="1266825" cy="525463"/>
              </a:xfrm>
              <a:custGeom>
                <a:avLst/>
                <a:gdLst>
                  <a:gd name="T0" fmla="*/ 241 w 798"/>
                  <a:gd name="T1" fmla="*/ 331 h 331"/>
                  <a:gd name="T2" fmla="*/ 798 w 798"/>
                  <a:gd name="T3" fmla="*/ 183 h 331"/>
                  <a:gd name="T4" fmla="*/ 565 w 798"/>
                  <a:gd name="T5" fmla="*/ 0 h 331"/>
                  <a:gd name="T6" fmla="*/ 0 w 798"/>
                  <a:gd name="T7" fmla="*/ 99 h 331"/>
                  <a:gd name="T8" fmla="*/ 241 w 798"/>
                  <a:gd name="T9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8" h="331">
                    <a:moveTo>
                      <a:pt x="241" y="331"/>
                    </a:moveTo>
                    <a:lnTo>
                      <a:pt x="798" y="183"/>
                    </a:lnTo>
                    <a:lnTo>
                      <a:pt x="565" y="0"/>
                    </a:lnTo>
                    <a:lnTo>
                      <a:pt x="0" y="99"/>
                    </a:lnTo>
                    <a:lnTo>
                      <a:pt x="241" y="33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BAC3DBBB-6AC0-4609-B9A4-F39E54A2D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63813" y="2587625"/>
                <a:ext cx="927100" cy="1238250"/>
              </a:xfrm>
              <a:custGeom>
                <a:avLst/>
                <a:gdLst>
                  <a:gd name="T0" fmla="*/ 584 w 584"/>
                  <a:gd name="T1" fmla="*/ 188 h 780"/>
                  <a:gd name="T2" fmla="*/ 0 w 584"/>
                  <a:gd name="T3" fmla="*/ 0 h 780"/>
                  <a:gd name="T4" fmla="*/ 0 w 584"/>
                  <a:gd name="T5" fmla="*/ 539 h 780"/>
                  <a:gd name="T6" fmla="*/ 584 w 584"/>
                  <a:gd name="T7" fmla="*/ 780 h 780"/>
                  <a:gd name="T8" fmla="*/ 584 w 584"/>
                  <a:gd name="T9" fmla="*/ 188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4" h="780">
                    <a:moveTo>
                      <a:pt x="584" y="188"/>
                    </a:moveTo>
                    <a:lnTo>
                      <a:pt x="0" y="0"/>
                    </a:lnTo>
                    <a:lnTo>
                      <a:pt x="0" y="539"/>
                    </a:lnTo>
                    <a:lnTo>
                      <a:pt x="584" y="780"/>
                    </a:lnTo>
                    <a:lnTo>
                      <a:pt x="584" y="18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837FEEF3-FB16-45B9-AF56-84DA0375E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82938" y="2587625"/>
                <a:ext cx="1546225" cy="373063"/>
              </a:xfrm>
              <a:custGeom>
                <a:avLst/>
                <a:gdLst>
                  <a:gd name="T0" fmla="*/ 390 w 974"/>
                  <a:gd name="T1" fmla="*/ 0 h 235"/>
                  <a:gd name="T2" fmla="*/ 0 w 974"/>
                  <a:gd name="T3" fmla="*/ 48 h 235"/>
                  <a:gd name="T4" fmla="*/ 566 w 974"/>
                  <a:gd name="T5" fmla="*/ 235 h 235"/>
                  <a:gd name="T6" fmla="*/ 974 w 974"/>
                  <a:gd name="T7" fmla="*/ 188 h 235"/>
                  <a:gd name="T8" fmla="*/ 390 w 974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4" h="235">
                    <a:moveTo>
                      <a:pt x="390" y="0"/>
                    </a:moveTo>
                    <a:lnTo>
                      <a:pt x="0" y="48"/>
                    </a:lnTo>
                    <a:lnTo>
                      <a:pt x="566" y="235"/>
                    </a:lnTo>
                    <a:lnTo>
                      <a:pt x="974" y="188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80E34F78-C7E2-49E3-BD79-CC703B965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36712" y="2587625"/>
                <a:ext cx="882650" cy="1238250"/>
              </a:xfrm>
              <a:custGeom>
                <a:avLst/>
                <a:gdLst>
                  <a:gd name="T0" fmla="*/ 0 w 556"/>
                  <a:gd name="T1" fmla="*/ 780 h 780"/>
                  <a:gd name="T2" fmla="*/ 0 w 556"/>
                  <a:gd name="T3" fmla="*/ 188 h 780"/>
                  <a:gd name="T4" fmla="*/ 556 w 556"/>
                  <a:gd name="T5" fmla="*/ 0 h 780"/>
                  <a:gd name="T6" fmla="*/ 556 w 556"/>
                  <a:gd name="T7" fmla="*/ 514 h 780"/>
                  <a:gd name="T8" fmla="*/ 0 w 556"/>
                  <a:gd name="T9" fmla="*/ 7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6" h="780">
                    <a:moveTo>
                      <a:pt x="0" y="780"/>
                    </a:moveTo>
                    <a:lnTo>
                      <a:pt x="0" y="188"/>
                    </a:lnTo>
                    <a:lnTo>
                      <a:pt x="556" y="0"/>
                    </a:lnTo>
                    <a:lnTo>
                      <a:pt x="556" y="514"/>
                    </a:lnTo>
                    <a:lnTo>
                      <a:pt x="0" y="78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66DE4F1E-6820-4628-8F90-28D4CC95F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36712" y="2587625"/>
                <a:ext cx="1387475" cy="541338"/>
              </a:xfrm>
              <a:custGeom>
                <a:avLst/>
                <a:gdLst>
                  <a:gd name="T0" fmla="*/ 556 w 874"/>
                  <a:gd name="T1" fmla="*/ 0 h 341"/>
                  <a:gd name="T2" fmla="*/ 0 w 874"/>
                  <a:gd name="T3" fmla="*/ 188 h 341"/>
                  <a:gd name="T4" fmla="*/ 367 w 874"/>
                  <a:gd name="T5" fmla="*/ 341 h 341"/>
                  <a:gd name="T6" fmla="*/ 874 w 874"/>
                  <a:gd name="T7" fmla="*/ 109 h 341"/>
                  <a:gd name="T8" fmla="*/ 556 w 874"/>
                  <a:gd name="T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341">
                    <a:moveTo>
                      <a:pt x="556" y="0"/>
                    </a:moveTo>
                    <a:lnTo>
                      <a:pt x="0" y="188"/>
                    </a:lnTo>
                    <a:lnTo>
                      <a:pt x="367" y="341"/>
                    </a:lnTo>
                    <a:lnTo>
                      <a:pt x="874" y="109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46">
              <a:extLst>
                <a:ext uri="{FF2B5EF4-FFF2-40B4-BE49-F238E27FC236}">
                  <a16:creationId xmlns:a16="http://schemas.microsoft.com/office/drawing/2014/main" id="{B5259F66-88D6-46EC-9D3C-914B53FB87DA}"/>
                </a:ext>
              </a:extLst>
            </p:cNvPr>
            <p:cNvSpPr>
              <a:spLocks/>
            </p:cNvSpPr>
            <p:nvPr/>
          </p:nvSpPr>
          <p:spPr bwMode="auto">
            <a:xfrm rot="20700000">
              <a:off x="6495853" y="2269464"/>
              <a:ext cx="626932" cy="589564"/>
            </a:xfrm>
            <a:custGeom>
              <a:avLst/>
              <a:gdLst>
                <a:gd name="T0" fmla="*/ 37 w 64"/>
                <a:gd name="T1" fmla="*/ 56 h 60"/>
                <a:gd name="T2" fmla="*/ 64 w 64"/>
                <a:gd name="T3" fmla="*/ 28 h 60"/>
                <a:gd name="T4" fmla="*/ 37 w 64"/>
                <a:gd name="T5" fmla="*/ 0 h 60"/>
                <a:gd name="T6" fmla="*/ 37 w 64"/>
                <a:gd name="T7" fmla="*/ 16 h 60"/>
                <a:gd name="T8" fmla="*/ 0 w 64"/>
                <a:gd name="T9" fmla="*/ 60 h 60"/>
                <a:gd name="T10" fmla="*/ 37 w 64"/>
                <a:gd name="T11" fmla="*/ 40 h 60"/>
                <a:gd name="T12" fmla="*/ 37 w 64"/>
                <a:gd name="T13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0">
                  <a:moveTo>
                    <a:pt x="37" y="56"/>
                  </a:moveTo>
                  <a:cubicBezTo>
                    <a:pt x="64" y="28"/>
                    <a:pt x="64" y="28"/>
                    <a:pt x="64" y="28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21" y="16"/>
                    <a:pt x="0" y="24"/>
                    <a:pt x="0" y="60"/>
                  </a:cubicBezTo>
                  <a:cubicBezTo>
                    <a:pt x="7" y="38"/>
                    <a:pt x="35" y="40"/>
                    <a:pt x="37" y="40"/>
                  </a:cubicBezTo>
                  <a:lnTo>
                    <a:pt x="37" y="56"/>
                  </a:lnTo>
                  <a:close/>
                </a:path>
              </a:pathLst>
            </a:custGeom>
            <a:solidFill>
              <a:srgbClr val="2C33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52B1CB-A347-4476-AF67-C13D05096EF6}"/>
              </a:ext>
            </a:extLst>
          </p:cNvPr>
          <p:cNvGrpSpPr/>
          <p:nvPr userDrawn="1"/>
        </p:nvGrpSpPr>
        <p:grpSpPr>
          <a:xfrm>
            <a:off x="11627618" y="6511956"/>
            <a:ext cx="228600" cy="228600"/>
            <a:chOff x="11834196" y="6486755"/>
            <a:chExt cx="228600" cy="228600"/>
          </a:xfrm>
        </p:grpSpPr>
        <p:sp>
          <p:nvSpPr>
            <p:cNvPr id="24" name="Oval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05D402B-F0EE-4697-A9DA-79A03ED44D80}"/>
                </a:ext>
              </a:extLst>
            </p:cNvPr>
            <p:cNvSpPr/>
            <p:nvPr userDrawn="1"/>
          </p:nvSpPr>
          <p:spPr>
            <a:xfrm rot="10800000">
              <a:off x="11834196" y="6486755"/>
              <a:ext cx="228600" cy="228600"/>
            </a:xfrm>
            <a:prstGeom prst="ellipse">
              <a:avLst/>
            </a:prstGeom>
            <a:noFill/>
            <a:ln>
              <a:solidFill>
                <a:srgbClr val="2A34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DF99061-E652-4479-8F21-13FF3220D869}"/>
                </a:ext>
              </a:extLst>
            </p:cNvPr>
            <p:cNvSpPr/>
            <p:nvPr userDrawn="1"/>
          </p:nvSpPr>
          <p:spPr>
            <a:xfrm rot="5400000">
              <a:off x="11905551" y="6550848"/>
              <a:ext cx="128016" cy="109728"/>
            </a:xfrm>
            <a:prstGeom prst="triangle">
              <a:avLst/>
            </a:prstGeom>
            <a:solidFill>
              <a:srgbClr val="2C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33FD87-69E6-4D66-B0BD-48ADA1EC82CB}"/>
              </a:ext>
            </a:extLst>
          </p:cNvPr>
          <p:cNvGrpSpPr/>
          <p:nvPr userDrawn="1"/>
        </p:nvGrpSpPr>
        <p:grpSpPr>
          <a:xfrm>
            <a:off x="11074400" y="6511956"/>
            <a:ext cx="228600" cy="228600"/>
            <a:chOff x="11048644" y="6486755"/>
            <a:chExt cx="228600" cy="228600"/>
          </a:xfrm>
        </p:grpSpPr>
        <p:sp>
          <p:nvSpPr>
            <p:cNvPr id="27" name="Oval 2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80AD580-C989-4928-BF8F-66C8FD16EE83}"/>
                </a:ext>
              </a:extLst>
            </p:cNvPr>
            <p:cNvSpPr/>
            <p:nvPr userDrawn="1"/>
          </p:nvSpPr>
          <p:spPr>
            <a:xfrm rot="10800000">
              <a:off x="11048644" y="6486755"/>
              <a:ext cx="228600" cy="228600"/>
            </a:xfrm>
            <a:prstGeom prst="ellipse">
              <a:avLst/>
            </a:prstGeom>
            <a:noFill/>
            <a:ln>
              <a:solidFill>
                <a:srgbClr val="2A34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2F6BB9A-BC72-409F-91BB-0165FF5828A6}"/>
                </a:ext>
              </a:extLst>
            </p:cNvPr>
            <p:cNvSpPr/>
            <p:nvPr userDrawn="1"/>
          </p:nvSpPr>
          <p:spPr>
            <a:xfrm rot="16200000">
              <a:off x="11092814" y="6550842"/>
              <a:ext cx="127684" cy="110072"/>
            </a:xfrm>
            <a:prstGeom prst="triangle">
              <a:avLst/>
            </a:prstGeom>
            <a:solidFill>
              <a:srgbClr val="2C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4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8" r:id="rId2"/>
    <p:sldLayoutId id="214748410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C3368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FAFAD-29A7-4DD6-9029-0DCF2C39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B28AF-12E2-471B-BE7A-4E0AF1BCD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600199"/>
            <a:ext cx="10515600" cy="4584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C84D55CA-5A44-4C9B-BEEE-B0006D5013E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6424425"/>
            <a:ext cx="1450829" cy="4067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28B28F-EB08-48E6-B58F-84EA115A4BF6}"/>
              </a:ext>
            </a:extLst>
          </p:cNvPr>
          <p:cNvSpPr/>
          <p:nvPr userDrawn="1"/>
        </p:nvSpPr>
        <p:spPr>
          <a:xfrm>
            <a:off x="-6096" y="6305511"/>
            <a:ext cx="12198096" cy="18288"/>
          </a:xfrm>
          <a:prstGeom prst="rect">
            <a:avLst/>
          </a:prstGeom>
          <a:solidFill>
            <a:srgbClr val="44A26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A77D3DC9-49BD-41DE-A37D-81B16B9322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343400" y="6324600"/>
            <a:ext cx="3505200" cy="5016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b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2006-2021 </a:t>
            </a:r>
            <a:r>
              <a:rPr lang="en-US" sz="10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CoachingOutoftheBox</a:t>
            </a: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®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3D215D-67F1-4735-80FA-5FC54FEA5D16}"/>
              </a:ext>
            </a:extLst>
          </p:cNvPr>
          <p:cNvGrpSpPr/>
          <p:nvPr userDrawn="1"/>
        </p:nvGrpSpPr>
        <p:grpSpPr>
          <a:xfrm>
            <a:off x="131888" y="399756"/>
            <a:ext cx="759117" cy="752236"/>
            <a:chOff x="6013096" y="2269464"/>
            <a:chExt cx="1112445" cy="110236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7A92A5-3445-4BE1-9C12-0CCABC42DFBF}"/>
                </a:ext>
              </a:extLst>
            </p:cNvPr>
            <p:cNvGrpSpPr/>
            <p:nvPr/>
          </p:nvGrpSpPr>
          <p:grpSpPr>
            <a:xfrm>
              <a:off x="6013096" y="2703035"/>
              <a:ext cx="1112445" cy="668791"/>
              <a:chOff x="-3182938" y="2062163"/>
              <a:chExt cx="2933701" cy="1763712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9643081-025A-4672-A1A7-26A8C6ED5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66988" y="2344738"/>
                <a:ext cx="1817688" cy="590550"/>
              </a:xfrm>
              <a:custGeom>
                <a:avLst/>
                <a:gdLst>
                  <a:gd name="T0" fmla="*/ 0 w 1145"/>
                  <a:gd name="T1" fmla="*/ 167 h 372"/>
                  <a:gd name="T2" fmla="*/ 4 w 1145"/>
                  <a:gd name="T3" fmla="*/ 126 h 372"/>
                  <a:gd name="T4" fmla="*/ 529 w 1145"/>
                  <a:gd name="T5" fmla="*/ 0 h 372"/>
                  <a:gd name="T6" fmla="*/ 565 w 1145"/>
                  <a:gd name="T7" fmla="*/ 5 h 372"/>
                  <a:gd name="T8" fmla="*/ 653 w 1145"/>
                  <a:gd name="T9" fmla="*/ 9 h 372"/>
                  <a:gd name="T10" fmla="*/ 1136 w 1145"/>
                  <a:gd name="T11" fmla="*/ 140 h 372"/>
                  <a:gd name="T12" fmla="*/ 1145 w 1145"/>
                  <a:gd name="T13" fmla="*/ 162 h 372"/>
                  <a:gd name="T14" fmla="*/ 586 w 1145"/>
                  <a:gd name="T15" fmla="*/ 372 h 372"/>
                  <a:gd name="T16" fmla="*/ 0 w 1145"/>
                  <a:gd name="T17" fmla="*/ 16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5" h="372">
                    <a:moveTo>
                      <a:pt x="0" y="167"/>
                    </a:moveTo>
                    <a:lnTo>
                      <a:pt x="4" y="126"/>
                    </a:lnTo>
                    <a:lnTo>
                      <a:pt x="529" y="0"/>
                    </a:lnTo>
                    <a:lnTo>
                      <a:pt x="565" y="5"/>
                    </a:lnTo>
                    <a:lnTo>
                      <a:pt x="653" y="9"/>
                    </a:lnTo>
                    <a:lnTo>
                      <a:pt x="1136" y="140"/>
                    </a:lnTo>
                    <a:lnTo>
                      <a:pt x="1145" y="162"/>
                    </a:lnTo>
                    <a:lnTo>
                      <a:pt x="586" y="372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8690A6AE-0578-4298-82DF-708640F1F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79575" y="2079625"/>
                <a:ext cx="1316038" cy="508000"/>
              </a:xfrm>
              <a:custGeom>
                <a:avLst/>
                <a:gdLst>
                  <a:gd name="T0" fmla="*/ 0 w 829"/>
                  <a:gd name="T1" fmla="*/ 172 h 320"/>
                  <a:gd name="T2" fmla="*/ 205 w 829"/>
                  <a:gd name="T3" fmla="*/ 0 h 320"/>
                  <a:gd name="T4" fmla="*/ 829 w 829"/>
                  <a:gd name="T5" fmla="*/ 118 h 320"/>
                  <a:gd name="T6" fmla="*/ 583 w 829"/>
                  <a:gd name="T7" fmla="*/ 320 h 320"/>
                  <a:gd name="T8" fmla="*/ 0 w 829"/>
                  <a:gd name="T9" fmla="*/ 17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9" h="320">
                    <a:moveTo>
                      <a:pt x="0" y="172"/>
                    </a:moveTo>
                    <a:lnTo>
                      <a:pt x="205" y="0"/>
                    </a:lnTo>
                    <a:lnTo>
                      <a:pt x="829" y="118"/>
                    </a:lnTo>
                    <a:lnTo>
                      <a:pt x="583" y="32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A0F5F86B-124C-4CE5-9B0A-4CB0C268C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46400" y="2062163"/>
                <a:ext cx="1266825" cy="525463"/>
              </a:xfrm>
              <a:custGeom>
                <a:avLst/>
                <a:gdLst>
                  <a:gd name="T0" fmla="*/ 241 w 798"/>
                  <a:gd name="T1" fmla="*/ 331 h 331"/>
                  <a:gd name="T2" fmla="*/ 798 w 798"/>
                  <a:gd name="T3" fmla="*/ 183 h 331"/>
                  <a:gd name="T4" fmla="*/ 565 w 798"/>
                  <a:gd name="T5" fmla="*/ 0 h 331"/>
                  <a:gd name="T6" fmla="*/ 0 w 798"/>
                  <a:gd name="T7" fmla="*/ 99 h 331"/>
                  <a:gd name="T8" fmla="*/ 241 w 798"/>
                  <a:gd name="T9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8" h="331">
                    <a:moveTo>
                      <a:pt x="241" y="331"/>
                    </a:moveTo>
                    <a:lnTo>
                      <a:pt x="798" y="183"/>
                    </a:lnTo>
                    <a:lnTo>
                      <a:pt x="565" y="0"/>
                    </a:lnTo>
                    <a:lnTo>
                      <a:pt x="0" y="99"/>
                    </a:lnTo>
                    <a:lnTo>
                      <a:pt x="241" y="33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BAC3DBBB-6AC0-4609-B9A4-F39E54A2D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63813" y="2587625"/>
                <a:ext cx="927100" cy="1238250"/>
              </a:xfrm>
              <a:custGeom>
                <a:avLst/>
                <a:gdLst>
                  <a:gd name="T0" fmla="*/ 584 w 584"/>
                  <a:gd name="T1" fmla="*/ 188 h 780"/>
                  <a:gd name="T2" fmla="*/ 0 w 584"/>
                  <a:gd name="T3" fmla="*/ 0 h 780"/>
                  <a:gd name="T4" fmla="*/ 0 w 584"/>
                  <a:gd name="T5" fmla="*/ 539 h 780"/>
                  <a:gd name="T6" fmla="*/ 584 w 584"/>
                  <a:gd name="T7" fmla="*/ 780 h 780"/>
                  <a:gd name="T8" fmla="*/ 584 w 584"/>
                  <a:gd name="T9" fmla="*/ 188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4" h="780">
                    <a:moveTo>
                      <a:pt x="584" y="188"/>
                    </a:moveTo>
                    <a:lnTo>
                      <a:pt x="0" y="0"/>
                    </a:lnTo>
                    <a:lnTo>
                      <a:pt x="0" y="539"/>
                    </a:lnTo>
                    <a:lnTo>
                      <a:pt x="584" y="780"/>
                    </a:lnTo>
                    <a:lnTo>
                      <a:pt x="584" y="18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837FEEF3-FB16-45B9-AF56-84DA0375E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82938" y="2587625"/>
                <a:ext cx="1546225" cy="373063"/>
              </a:xfrm>
              <a:custGeom>
                <a:avLst/>
                <a:gdLst>
                  <a:gd name="T0" fmla="*/ 390 w 974"/>
                  <a:gd name="T1" fmla="*/ 0 h 235"/>
                  <a:gd name="T2" fmla="*/ 0 w 974"/>
                  <a:gd name="T3" fmla="*/ 48 h 235"/>
                  <a:gd name="T4" fmla="*/ 566 w 974"/>
                  <a:gd name="T5" fmla="*/ 235 h 235"/>
                  <a:gd name="T6" fmla="*/ 974 w 974"/>
                  <a:gd name="T7" fmla="*/ 188 h 235"/>
                  <a:gd name="T8" fmla="*/ 390 w 974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4" h="235">
                    <a:moveTo>
                      <a:pt x="390" y="0"/>
                    </a:moveTo>
                    <a:lnTo>
                      <a:pt x="0" y="48"/>
                    </a:lnTo>
                    <a:lnTo>
                      <a:pt x="566" y="235"/>
                    </a:lnTo>
                    <a:lnTo>
                      <a:pt x="974" y="188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80E34F78-C7E2-49E3-BD79-CC703B965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36712" y="2587625"/>
                <a:ext cx="882650" cy="1238250"/>
              </a:xfrm>
              <a:custGeom>
                <a:avLst/>
                <a:gdLst>
                  <a:gd name="T0" fmla="*/ 0 w 556"/>
                  <a:gd name="T1" fmla="*/ 780 h 780"/>
                  <a:gd name="T2" fmla="*/ 0 w 556"/>
                  <a:gd name="T3" fmla="*/ 188 h 780"/>
                  <a:gd name="T4" fmla="*/ 556 w 556"/>
                  <a:gd name="T5" fmla="*/ 0 h 780"/>
                  <a:gd name="T6" fmla="*/ 556 w 556"/>
                  <a:gd name="T7" fmla="*/ 514 h 780"/>
                  <a:gd name="T8" fmla="*/ 0 w 556"/>
                  <a:gd name="T9" fmla="*/ 7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6" h="780">
                    <a:moveTo>
                      <a:pt x="0" y="780"/>
                    </a:moveTo>
                    <a:lnTo>
                      <a:pt x="0" y="188"/>
                    </a:lnTo>
                    <a:lnTo>
                      <a:pt x="556" y="0"/>
                    </a:lnTo>
                    <a:lnTo>
                      <a:pt x="556" y="514"/>
                    </a:lnTo>
                    <a:lnTo>
                      <a:pt x="0" y="78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66DE4F1E-6820-4628-8F90-28D4CC95F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36712" y="2587625"/>
                <a:ext cx="1387475" cy="541338"/>
              </a:xfrm>
              <a:custGeom>
                <a:avLst/>
                <a:gdLst>
                  <a:gd name="T0" fmla="*/ 556 w 874"/>
                  <a:gd name="T1" fmla="*/ 0 h 341"/>
                  <a:gd name="T2" fmla="*/ 0 w 874"/>
                  <a:gd name="T3" fmla="*/ 188 h 341"/>
                  <a:gd name="T4" fmla="*/ 367 w 874"/>
                  <a:gd name="T5" fmla="*/ 341 h 341"/>
                  <a:gd name="T6" fmla="*/ 874 w 874"/>
                  <a:gd name="T7" fmla="*/ 109 h 341"/>
                  <a:gd name="T8" fmla="*/ 556 w 874"/>
                  <a:gd name="T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341">
                    <a:moveTo>
                      <a:pt x="556" y="0"/>
                    </a:moveTo>
                    <a:lnTo>
                      <a:pt x="0" y="188"/>
                    </a:lnTo>
                    <a:lnTo>
                      <a:pt x="367" y="341"/>
                    </a:lnTo>
                    <a:lnTo>
                      <a:pt x="874" y="109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46">
              <a:extLst>
                <a:ext uri="{FF2B5EF4-FFF2-40B4-BE49-F238E27FC236}">
                  <a16:creationId xmlns:a16="http://schemas.microsoft.com/office/drawing/2014/main" id="{B5259F66-88D6-46EC-9D3C-914B53FB87DA}"/>
                </a:ext>
              </a:extLst>
            </p:cNvPr>
            <p:cNvSpPr>
              <a:spLocks/>
            </p:cNvSpPr>
            <p:nvPr/>
          </p:nvSpPr>
          <p:spPr bwMode="auto">
            <a:xfrm rot="20700000">
              <a:off x="6495853" y="2269464"/>
              <a:ext cx="626932" cy="589564"/>
            </a:xfrm>
            <a:custGeom>
              <a:avLst/>
              <a:gdLst>
                <a:gd name="T0" fmla="*/ 37 w 64"/>
                <a:gd name="T1" fmla="*/ 56 h 60"/>
                <a:gd name="T2" fmla="*/ 64 w 64"/>
                <a:gd name="T3" fmla="*/ 28 h 60"/>
                <a:gd name="T4" fmla="*/ 37 w 64"/>
                <a:gd name="T5" fmla="*/ 0 h 60"/>
                <a:gd name="T6" fmla="*/ 37 w 64"/>
                <a:gd name="T7" fmla="*/ 16 h 60"/>
                <a:gd name="T8" fmla="*/ 0 w 64"/>
                <a:gd name="T9" fmla="*/ 60 h 60"/>
                <a:gd name="T10" fmla="*/ 37 w 64"/>
                <a:gd name="T11" fmla="*/ 40 h 60"/>
                <a:gd name="T12" fmla="*/ 37 w 64"/>
                <a:gd name="T13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0">
                  <a:moveTo>
                    <a:pt x="37" y="56"/>
                  </a:moveTo>
                  <a:cubicBezTo>
                    <a:pt x="64" y="28"/>
                    <a:pt x="64" y="28"/>
                    <a:pt x="64" y="28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21" y="16"/>
                    <a:pt x="0" y="24"/>
                    <a:pt x="0" y="60"/>
                  </a:cubicBezTo>
                  <a:cubicBezTo>
                    <a:pt x="7" y="38"/>
                    <a:pt x="35" y="40"/>
                    <a:pt x="37" y="40"/>
                  </a:cubicBezTo>
                  <a:lnTo>
                    <a:pt x="37" y="56"/>
                  </a:lnTo>
                  <a:close/>
                </a:path>
              </a:pathLst>
            </a:custGeom>
            <a:solidFill>
              <a:srgbClr val="2C3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52B1CB-A347-4476-AF67-C13D05096EF6}"/>
              </a:ext>
            </a:extLst>
          </p:cNvPr>
          <p:cNvGrpSpPr/>
          <p:nvPr userDrawn="1"/>
        </p:nvGrpSpPr>
        <p:grpSpPr>
          <a:xfrm>
            <a:off x="11627618" y="6511956"/>
            <a:ext cx="228600" cy="228600"/>
            <a:chOff x="11834196" y="6486755"/>
            <a:chExt cx="228600" cy="228600"/>
          </a:xfrm>
        </p:grpSpPr>
        <p:sp>
          <p:nvSpPr>
            <p:cNvPr id="24" name="Oval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05D402B-F0EE-4697-A9DA-79A03ED44D80}"/>
                </a:ext>
              </a:extLst>
            </p:cNvPr>
            <p:cNvSpPr/>
            <p:nvPr userDrawn="1"/>
          </p:nvSpPr>
          <p:spPr>
            <a:xfrm rot="10800000">
              <a:off x="11834196" y="6486755"/>
              <a:ext cx="228600" cy="228600"/>
            </a:xfrm>
            <a:prstGeom prst="ellipse">
              <a:avLst/>
            </a:prstGeom>
            <a:noFill/>
            <a:ln>
              <a:solidFill>
                <a:srgbClr val="2A34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DF99061-E652-4479-8F21-13FF3220D869}"/>
                </a:ext>
              </a:extLst>
            </p:cNvPr>
            <p:cNvSpPr/>
            <p:nvPr userDrawn="1"/>
          </p:nvSpPr>
          <p:spPr>
            <a:xfrm rot="5400000">
              <a:off x="11905551" y="6550848"/>
              <a:ext cx="128016" cy="109728"/>
            </a:xfrm>
            <a:prstGeom prst="triangle">
              <a:avLst/>
            </a:prstGeom>
            <a:solidFill>
              <a:srgbClr val="2C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33FD87-69E6-4D66-B0BD-48ADA1EC82CB}"/>
              </a:ext>
            </a:extLst>
          </p:cNvPr>
          <p:cNvGrpSpPr/>
          <p:nvPr userDrawn="1"/>
        </p:nvGrpSpPr>
        <p:grpSpPr>
          <a:xfrm>
            <a:off x="11074400" y="6511956"/>
            <a:ext cx="228600" cy="228600"/>
            <a:chOff x="11048644" y="6486755"/>
            <a:chExt cx="228600" cy="228600"/>
          </a:xfrm>
        </p:grpSpPr>
        <p:sp>
          <p:nvSpPr>
            <p:cNvPr id="27" name="Oval 2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80AD580-C989-4928-BF8F-66C8FD16EE83}"/>
                </a:ext>
              </a:extLst>
            </p:cNvPr>
            <p:cNvSpPr/>
            <p:nvPr userDrawn="1"/>
          </p:nvSpPr>
          <p:spPr>
            <a:xfrm rot="10800000">
              <a:off x="11048644" y="6486755"/>
              <a:ext cx="228600" cy="228600"/>
            </a:xfrm>
            <a:prstGeom prst="ellipse">
              <a:avLst/>
            </a:prstGeom>
            <a:noFill/>
            <a:ln>
              <a:solidFill>
                <a:srgbClr val="2A34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2F6BB9A-BC72-409F-91BB-0165FF5828A6}"/>
                </a:ext>
              </a:extLst>
            </p:cNvPr>
            <p:cNvSpPr/>
            <p:nvPr userDrawn="1"/>
          </p:nvSpPr>
          <p:spPr>
            <a:xfrm rot="16200000">
              <a:off x="11092814" y="6550842"/>
              <a:ext cx="127684" cy="110072"/>
            </a:xfrm>
            <a:prstGeom prst="triangle">
              <a:avLst/>
            </a:prstGeom>
            <a:solidFill>
              <a:srgbClr val="2C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985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  <p:sldLayoutId id="2147484126" r:id="rId17"/>
    <p:sldLayoutId id="2147484127" r:id="rId18"/>
    <p:sldLayoutId id="2147484128" r:id="rId19"/>
    <p:sldLayoutId id="2147484129" r:id="rId20"/>
    <p:sldLayoutId id="214748413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C3368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A7834-B022-42B1-84AC-37E81F7F68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Advanced Coaching Skills Practicum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01EA0-CDE5-424E-BB6B-6B66DB367B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0908" y="3700594"/>
            <a:ext cx="5425781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 Builder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83DE0F8-9D24-48B6-A6C8-27FDE028D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6424425"/>
            <a:ext cx="1450829" cy="406774"/>
          </a:xfrm>
          <a:prstGeom prst="rect">
            <a:avLst/>
          </a:prstGeom>
        </p:spPr>
      </p:pic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229B203-C0AD-4DC5-B69E-BD0420CA8E4E}"/>
              </a:ext>
            </a:extLst>
          </p:cNvPr>
          <p:cNvSpPr txBox="1">
            <a:spLocks/>
          </p:cNvSpPr>
          <p:nvPr/>
        </p:nvSpPr>
        <p:spPr bwMode="auto">
          <a:xfrm>
            <a:off x="2590800" y="6324600"/>
            <a:ext cx="3505200" cy="5016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2006-2020 </a:t>
            </a:r>
            <a:r>
              <a:rPr lang="en-US" sz="10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CoachingOutoftheBox</a:t>
            </a: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® </a:t>
            </a:r>
          </a:p>
        </p:txBody>
      </p:sp>
    </p:spTree>
    <p:extLst>
      <p:ext uri="{BB962C8B-B14F-4D97-AF65-F5344CB8AC3E}">
        <p14:creationId xmlns:p14="http://schemas.microsoft.com/office/powerpoint/2010/main" val="128799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C2AC11E-3162-4990-A36E-92B07ECF1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279F5-6FDC-47AD-9456-9CFE026D1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408"/>
            <a:ext cx="3721608" cy="1106424"/>
          </a:xfrm>
        </p:spPr>
        <p:txBody>
          <a:bodyPr>
            <a:normAutofit/>
          </a:bodyPr>
          <a:lstStyle/>
          <a:p>
            <a:r>
              <a:rPr lang="en-CA" sz="2800" dirty="0"/>
              <a:t>Expand Your Style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26260-578C-461C-ABB2-567F4F4F9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8296"/>
            <a:ext cx="3721608" cy="110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700" b="1" dirty="0"/>
              <a:t>Practice to integrate each of the twenty-three elements into your coaching style. </a:t>
            </a:r>
          </a:p>
          <a:p>
            <a:endParaRPr lang="en-CA" sz="1700" dirty="0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0E64A937-6465-4E43-927D-76BCCD02B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648" y="3985384"/>
            <a:ext cx="3248352" cy="2642368"/>
          </a:xfrm>
          <a:prstGeom prst="rect">
            <a:avLst/>
          </a:prstGeom>
        </p:spPr>
      </p:pic>
      <p:pic>
        <p:nvPicPr>
          <p:cNvPr id="32" name="Picture 31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B444D649-6085-4A14-BEE9-E5700CDFDF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6424425"/>
            <a:ext cx="1450829" cy="4067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869C5C-ADA6-498D-B459-03D7291AF0EE}"/>
              </a:ext>
            </a:extLst>
          </p:cNvPr>
          <p:cNvSpPr txBox="1"/>
          <p:nvPr/>
        </p:nvSpPr>
        <p:spPr>
          <a:xfrm>
            <a:off x="1242026" y="3701534"/>
            <a:ext cx="3482374" cy="1938992"/>
          </a:xfrm>
          <a:prstGeom prst="rect">
            <a:avLst/>
          </a:prstGeom>
          <a:noFill/>
          <a:ln w="47625" cmpd="sng">
            <a:solidFill>
              <a:schemeClr val="bg2"/>
            </a:solidFill>
          </a:ln>
        </p:spPr>
        <p:txBody>
          <a:bodyPr wrap="square" lIns="32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Challenge: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willing to engage in live coaching and open to expand your technique.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F982034-9F7F-413C-8272-DB469C9437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" y="4055429"/>
            <a:ext cx="1387152" cy="1231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51047E8-8FD8-4F60-B851-15E8C815083A}"/>
              </a:ext>
            </a:extLst>
          </p:cNvPr>
          <p:cNvSpPr txBox="1"/>
          <p:nvPr/>
        </p:nvSpPr>
        <p:spPr>
          <a:xfrm>
            <a:off x="8991601" y="299141"/>
            <a:ext cx="2854417" cy="23425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5 Guiding Principles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315993-B73B-49D6-9881-F22DC24AD32A}"/>
              </a:ext>
            </a:extLst>
          </p:cNvPr>
          <p:cNvSpPr/>
          <p:nvPr/>
        </p:nvSpPr>
        <p:spPr>
          <a:xfrm>
            <a:off x="5638800" y="241786"/>
            <a:ext cx="2785474" cy="374985"/>
          </a:xfrm>
          <a:prstGeom prst="rect">
            <a:avLst/>
          </a:prstGeom>
          <a:solidFill>
            <a:srgbClr val="E46C0A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5 Step Coaching Exchange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8345D7-6167-49AE-B8B8-076E2378143E}"/>
              </a:ext>
            </a:extLst>
          </p:cNvPr>
          <p:cNvSpPr/>
          <p:nvPr/>
        </p:nvSpPr>
        <p:spPr>
          <a:xfrm>
            <a:off x="8943648" y="241786"/>
            <a:ext cx="2785474" cy="374985"/>
          </a:xfrm>
          <a:prstGeom prst="rect">
            <a:avLst/>
          </a:prstGeom>
          <a:solidFill>
            <a:srgbClr val="378EA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5 Guiding Principles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9188EF-E4BD-47AD-892C-3FBDF9A08268}"/>
              </a:ext>
            </a:extLst>
          </p:cNvPr>
          <p:cNvSpPr/>
          <p:nvPr/>
        </p:nvSpPr>
        <p:spPr>
          <a:xfrm>
            <a:off x="5599431" y="3580581"/>
            <a:ext cx="2785474" cy="374985"/>
          </a:xfrm>
          <a:prstGeom prst="rect">
            <a:avLst/>
          </a:prstGeom>
          <a:solidFill>
            <a:srgbClr val="AED84D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5 Core Coaching Skills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D2A67B-39CC-4ECA-A4D2-D0108B1C2E6C}"/>
              </a:ext>
            </a:extLst>
          </p:cNvPr>
          <p:cNvSpPr/>
          <p:nvPr/>
        </p:nvSpPr>
        <p:spPr>
          <a:xfrm>
            <a:off x="8943648" y="3585316"/>
            <a:ext cx="2785474" cy="37498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ICF Core Competencies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23F300-AC4C-4B06-9267-4291ECA1FF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36" y="717143"/>
            <a:ext cx="2235401" cy="2604810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4327A441-496B-45D4-A17F-B2F90C4783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1" t="10967" r="48531" b="11946"/>
          <a:stretch/>
        </p:blipFill>
        <p:spPr>
          <a:xfrm>
            <a:off x="9310597" y="629230"/>
            <a:ext cx="2216423" cy="2724302"/>
          </a:xfrm>
          <a:prstGeom prst="rect">
            <a:avLst/>
          </a:prstGeom>
        </p:spPr>
      </p:pic>
      <p:pic>
        <p:nvPicPr>
          <p:cNvPr id="19" name="Picture 1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8F3908-49C7-441E-827A-B918881A32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5" r="26026"/>
          <a:stretch/>
        </p:blipFill>
        <p:spPr>
          <a:xfrm>
            <a:off x="6096000" y="3953542"/>
            <a:ext cx="1914978" cy="287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7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43BD1E-D40D-4387-9200-4C8160F5D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155072"/>
              </p:ext>
            </p:extLst>
          </p:nvPr>
        </p:nvGraphicFramePr>
        <p:xfrm>
          <a:off x="0" y="0"/>
          <a:ext cx="12192000" cy="686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411431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00424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071063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3152484"/>
                    </a:ext>
                  </a:extLst>
                </a:gridCol>
              </a:tblGrid>
              <a:tr h="324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How A Coach Demonstrates </a:t>
                      </a:r>
                      <a:r>
                        <a:rPr lang="en-CA" dirty="0" err="1">
                          <a:solidFill>
                            <a:schemeClr val="bg1"/>
                          </a:solidFill>
                        </a:rPr>
                        <a:t>ICF</a:t>
                      </a:r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 Competencies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427368"/>
                  </a:ext>
                </a:extLst>
              </a:tr>
              <a:tr h="3240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>
                          <a:solidFill>
                            <a:schemeClr val="tx1"/>
                          </a:solidFill>
                        </a:rPr>
                        <a:t>3. Establishes  and Maintains Agreements</a:t>
                      </a:r>
                      <a:endParaRPr lang="en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24496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lvl="0">
                        <a:buFont typeface="Wingdings" panose="05000000000000000000" pitchFamily="2" charset="2"/>
                        <a:buNone/>
                      </a:pPr>
                      <a:r>
                        <a:rPr lang="en-CA" sz="1600" b="1" dirty="0">
                          <a:solidFill>
                            <a:schemeClr val="tx1"/>
                          </a:solidFill>
                        </a:rPr>
                        <a:t>Agreements About Coaching Relationship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CA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Agreements About The Coaching Session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7166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Declares adhere to the ICF guidelines and standards.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rgbClr val="00529C"/>
                          </a:solidFill>
                        </a:rPr>
                        <a:t>Reaches an agreement on what is the client’s and coach’s responsibilities.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Discusses guidelines and specific parameters of the coaching relationship.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rgbClr val="00529C"/>
                          </a:solidFill>
                        </a:rPr>
                        <a:t>Gains agreement on what is appropriate in the relationship and what is not.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Reaches an agreement on what is, and is not being offered.</a:t>
                      </a:r>
                      <a:endParaRPr lang="en-CA" sz="1400" dirty="0">
                        <a:solidFill>
                          <a:srgbClr val="00529C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Determines an effective match of coaching methods and the needs of client.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rgbClr val="00529C"/>
                          </a:solidFill>
                        </a:rPr>
                        <a:t>Fully explores what the client wants coaching on.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Explores ideal outcomes for every coaching session.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rgbClr val="00529C"/>
                          </a:solidFill>
                        </a:rPr>
                        <a:t>Is clear on what the client wishes to leave the session with.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Discusses the parameters and importance of confidentiality.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080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/>
                          </a:solidFill>
                        </a:rPr>
                        <a:t>6. Listens Actively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7. Evokes Awareness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070701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Listens without an agenda.</a:t>
                      </a:r>
                      <a:endParaRPr lang="en-C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rgbClr val="0052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Hears the client values, beliefs, feelings</a:t>
                      </a:r>
                      <a:endParaRPr lang="en-CA" sz="1400" kern="1200" dirty="0">
                        <a:solidFill>
                          <a:srgbClr val="00529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Distinguishes between the words, tone of voice and body language. </a:t>
                      </a:r>
                      <a:endParaRPr lang="en-C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rgbClr val="0052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Uses active listening tools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the client full expression.</a:t>
                      </a:r>
                      <a:endParaRPr lang="en-C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rgbClr val="0052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Integrates and builds upon what is being said.</a:t>
                      </a:r>
                      <a:endParaRPr lang="en-CA" sz="1400" kern="1200" dirty="0">
                        <a:solidFill>
                          <a:srgbClr val="00529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Understands the essence of what is being said.</a:t>
                      </a:r>
                      <a:endParaRPr lang="en-C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rgbClr val="0052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Helps the Client gain clarity and perspective rather than engaged in the story.</a:t>
                      </a:r>
                      <a:endParaRPr lang="en-CA" sz="1400" kern="1200" dirty="0">
                        <a:solidFill>
                          <a:srgbClr val="00529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 listens contextually.</a:t>
                      </a:r>
                      <a:endParaRPr lang="en-CA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1600" b="1" dirty="0">
                          <a:solidFill>
                            <a:schemeClr val="tx1"/>
                          </a:solidFill>
                        </a:rPr>
                        <a:t>Questioning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1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3067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C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Questions that reflect active listening.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kern="1200" dirty="0">
                          <a:solidFill>
                            <a:srgbClr val="0052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Questions that evoke discovery, insight, commitment or action.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Open-ended questions that create greater clarity, possibility or new learning.</a:t>
                      </a:r>
                      <a:endParaRPr lang="en-C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rgbClr val="0052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Clear, direct, succinct questions. </a:t>
                      </a:r>
                      <a:endParaRPr lang="en-CA" sz="1400" kern="1200" dirty="0">
                        <a:solidFill>
                          <a:srgbClr val="00529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 client discover &amp; clarify greater possibilities.</a:t>
                      </a:r>
                      <a:endParaRPr lang="en-C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rgbClr val="0052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Questions are non-leading and non-judgmental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C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Questions that foster deeper awareness.</a:t>
                      </a:r>
                      <a:endParaRPr lang="en-C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rgbClr val="0052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Questions that do not imply the coach’s solution.</a:t>
                      </a:r>
                      <a:endParaRPr lang="en-CA" sz="1400" dirty="0">
                        <a:solidFill>
                          <a:srgbClr val="00529C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kern="1200" dirty="0">
                          <a:solidFill>
                            <a:srgbClr val="0052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Reframes and articulates to help the client understand from another perspective.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Uses respectful, neutral, appropriate language.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rgbClr val="0052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Uses metaphor and analogy to help to illustrate a point or paint a verbal picture.</a:t>
                      </a:r>
                      <a:endParaRPr lang="en-CA" sz="1400" kern="1200" dirty="0">
                        <a:solidFill>
                          <a:srgbClr val="00529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clear, articulate and direct in questions, observations and feedback.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kern="1200" dirty="0">
                          <a:solidFill>
                            <a:srgbClr val="0052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Clearly states coaching objectives, meeting agenda, and purpose of techniques or exercises.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dirty="0"/>
                        <a:t>Detached from expected outcomes or actions.</a:t>
                      </a:r>
                      <a:endParaRPr lang="en-CA" sz="1400" dirty="0">
                        <a:solidFill>
                          <a:srgbClr val="00529C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62930"/>
                  </a:ext>
                </a:extLst>
              </a:tr>
              <a:tr h="324000">
                <a:tc gridSpan="4"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b="1" dirty="0"/>
                        <a:t>8. Facilitates Client Growth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CA" dirty="0">
                        <a:solidFill>
                          <a:srgbClr val="00529C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dirty="0">
                        <a:solidFill>
                          <a:srgbClr val="00529C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63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Asks penetrating and evocative questions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rgbClr val="0052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Goes beyond the words to examines meaning.</a:t>
                      </a:r>
                      <a:endParaRPr lang="en-CA" sz="1400" kern="1200" dirty="0">
                        <a:solidFill>
                          <a:srgbClr val="00529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Clearly expresses insights and observations without attachment.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rgbClr val="0052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Challenges to evoke awareness.</a:t>
                      </a:r>
                      <a:endParaRPr lang="en-CA" sz="1400" dirty="0">
                        <a:solidFill>
                          <a:srgbClr val="00529C"/>
                        </a:solidFill>
                      </a:endParaRPr>
                    </a:p>
                  </a:txBody>
                  <a:tcPr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Offers different / broader perspectives for Client.</a:t>
                      </a:r>
                      <a:endParaRPr lang="en-C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rgbClr val="0052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 gets to the source.</a:t>
                      </a:r>
                      <a:endParaRPr lang="en-CA" sz="1400" kern="1200" dirty="0">
                        <a:solidFill>
                          <a:srgbClr val="00529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 illuminate fixed ways of thinking.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52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Identifying and acknowledging strengths.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 makes distinctions.</a:t>
                      </a:r>
                      <a:endParaRPr lang="en-CA" sz="1400" dirty="0"/>
                    </a:p>
                  </a:txBody>
                  <a:tcP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rgbClr val="0052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Goes beyond immediate goal, to explore for discovery, perspective, learning and growth.</a:t>
                      </a:r>
                      <a:endParaRPr lang="en-CA" sz="1400" kern="1200" dirty="0">
                        <a:solidFill>
                          <a:srgbClr val="00529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Noticing what is said and what is done.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rgbClr val="0052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Co-designs goals, actions, accountability, measures that integrate the learning.</a:t>
                      </a:r>
                      <a:endParaRPr lang="en-US" sz="1000" kern="1200" dirty="0">
                        <a:solidFill>
                          <a:srgbClr val="00529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9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 2006-2020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CoachingOutoftheBox</a:t>
                      </a:r>
                      <a:r>
                        <a:rPr lang="en-US" sz="9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® </a:t>
                      </a:r>
                      <a:endParaRPr lang="en-CA" sz="900" dirty="0">
                        <a:solidFill>
                          <a:srgbClr val="00529C"/>
                        </a:solidFill>
                      </a:endParaRPr>
                    </a:p>
                  </a:txBody>
                  <a:tcPr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57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76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345D16E-1281-4D09-B7FC-0EA056932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57198"/>
              </p:ext>
            </p:extLst>
          </p:nvPr>
        </p:nvGraphicFramePr>
        <p:xfrm>
          <a:off x="0" y="0"/>
          <a:ext cx="12192000" cy="69858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8493064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5904193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6314438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49458574"/>
                    </a:ext>
                  </a:extLst>
                </a:gridCol>
              </a:tblGrid>
              <a:tr h="466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/>
                        <a:t>Technique Builder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839461"/>
                  </a:ext>
                </a:extLst>
              </a:tr>
              <a:tr h="479241">
                <a:tc>
                  <a:txBody>
                    <a:bodyPr/>
                    <a:lstStyle/>
                    <a:p>
                      <a:r>
                        <a:rPr lang="en-CA" sz="1200" b="1" dirty="0"/>
                        <a:t>Growing by Observation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b="1" i="1" dirty="0"/>
                        <a:t>What did the Coach do really well?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b="1" i="1" dirty="0"/>
                        <a:t>What tip / technique do you want to add to your coaching style?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b="1" i="1" dirty="0"/>
                        <a:t>What action will I now take to enhance my coaching style.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9295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 err="1"/>
                        <a:t>COOTBX</a:t>
                      </a:r>
                      <a:r>
                        <a:rPr lang="en-CA" sz="1200" dirty="0"/>
                        <a:t> Recorded Coaching Exchange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3531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/>
                        <a:t>Other Class Recordings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3908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CA" sz="1200" b="1" dirty="0"/>
                        <a:t>Growing by Coaching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As the Coach, what worked well?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As the Coach, what might you do differently?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811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/>
                        <a:t>My Observed Coaching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7143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dirty="0"/>
                        <a:t>My Observed Coaching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542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/>
                        <a:t>Coaching my Practice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802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CA" sz="1200" b="1" dirty="0"/>
                        <a:t>Growing from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What did others say I did well?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What Feedback was valuable to 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4380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/>
                        <a:t>In-class coaching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83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CA" sz="1200" b="1" dirty="0"/>
                        <a:t>Growing through Fieldwork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What did I learn about my coaching?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258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/>
                        <a:t>Re-reading the </a:t>
                      </a:r>
                      <a:r>
                        <a:rPr lang="en-CA" sz="1200" dirty="0" err="1"/>
                        <a:t>ICF</a:t>
                      </a:r>
                      <a:r>
                        <a:rPr lang="en-CA" sz="1200" dirty="0"/>
                        <a:t> Core Competencies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287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/>
                        <a:t>My recording I self-assessed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1817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/>
                        <a:t>My partners recording I gave feedback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5665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CA" sz="1200" b="1" dirty="0"/>
                        <a:t>Growing from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What concept was I reminded I knew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What did I take away from the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8018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/>
                        <a:t>“How A Coach Demonstrates” one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681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/>
                        <a:t>Skill: Requesting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3629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/>
                        <a:t>Other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CA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470476"/>
                  </a:ext>
                </a:extLst>
              </a:tr>
            </a:tbl>
          </a:graphicData>
        </a:graphic>
      </p:graphicFrame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EE56DA76-4BD7-41C0-B9E2-49A74C6A7714}"/>
              </a:ext>
            </a:extLst>
          </p:cNvPr>
          <p:cNvSpPr txBox="1">
            <a:spLocks/>
          </p:cNvSpPr>
          <p:nvPr/>
        </p:nvSpPr>
        <p:spPr bwMode="auto">
          <a:xfrm>
            <a:off x="4343400" y="6607175"/>
            <a:ext cx="3505200" cy="5016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2006-2020 </a:t>
            </a:r>
            <a:r>
              <a:rPr lang="en-US" sz="10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CoachingOutoftheBox</a:t>
            </a: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® </a:t>
            </a:r>
          </a:p>
        </p:txBody>
      </p:sp>
    </p:spTree>
    <p:extLst>
      <p:ext uri="{BB962C8B-B14F-4D97-AF65-F5344CB8AC3E}">
        <p14:creationId xmlns:p14="http://schemas.microsoft.com/office/powerpoint/2010/main" val="274975736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744</Words>
  <Application>Microsoft Office PowerPoint</Application>
  <PresentationFormat>Widescreen</PresentationFormat>
  <Paragraphs>103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Roboto Condensed</vt:lpstr>
      <vt:lpstr>Segoe UI</vt:lpstr>
      <vt:lpstr>Wingdings</vt:lpstr>
      <vt:lpstr>2_Office Theme</vt:lpstr>
      <vt:lpstr>3_Office Theme</vt:lpstr>
      <vt:lpstr>Advanced Coaching Skills Practicum</vt:lpstr>
      <vt:lpstr>Expand Your Style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Merv Rogers</cp:lastModifiedBy>
  <cp:revision>27</cp:revision>
  <dcterms:created xsi:type="dcterms:W3CDTF">2020-09-22T14:27:31Z</dcterms:created>
  <dcterms:modified xsi:type="dcterms:W3CDTF">2021-08-26T18:10:50Z</dcterms:modified>
</cp:coreProperties>
</file>